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7" r:id="rId3"/>
    <p:sldId id="280" r:id="rId4"/>
    <p:sldId id="268" r:id="rId5"/>
    <p:sldId id="277" r:id="rId6"/>
    <p:sldId id="273" r:id="rId7"/>
    <p:sldId id="271" r:id="rId8"/>
    <p:sldId id="269" r:id="rId9"/>
    <p:sldId id="270" r:id="rId10"/>
    <p:sldId id="259" r:id="rId11"/>
    <p:sldId id="274" r:id="rId12"/>
    <p:sldId id="281" r:id="rId13"/>
    <p:sldId id="291" r:id="rId14"/>
    <p:sldId id="290" r:id="rId15"/>
    <p:sldId id="282" r:id="rId16"/>
    <p:sldId id="283" r:id="rId17"/>
    <p:sldId id="284" r:id="rId18"/>
    <p:sldId id="285" r:id="rId19"/>
    <p:sldId id="286" r:id="rId20"/>
    <p:sldId id="287" r:id="rId21"/>
    <p:sldId id="275" r:id="rId22"/>
    <p:sldId id="288" r:id="rId23"/>
    <p:sldId id="289" r:id="rId24"/>
    <p:sldId id="272" r:id="rId25"/>
    <p:sldId id="262" r:id="rId26"/>
    <p:sldId id="264" r:id="rId27"/>
    <p:sldId id="279" r:id="rId28"/>
    <p:sldId id="278" r:id="rId29"/>
    <p:sldId id="265" r:id="rId30"/>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725" y="53"/>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3/9/2022</a:t>
            </a:fld>
            <a:endParaRPr lang="en-US"/>
          </a:p>
        </p:txBody>
      </p:sp>
      <p:sp>
        <p:nvSpPr>
          <p:cNvPr id="6" name="Holder 6"/>
          <p:cNvSpPr>
            <a:spLocks noGrp="1"/>
          </p:cNvSpPr>
          <p:nvPr>
            <p:ph type="sldNum" sz="quarter" idx="7"/>
          </p:nvPr>
        </p:nvSpPr>
        <p:spPr/>
        <p:txBody>
          <a:bodyPr lIns="0" tIns="0" rIns="0" bIns="0"/>
          <a:lstStyle>
            <a:lvl1pPr>
              <a:defRPr sz="800" b="0" i="0">
                <a:solidFill>
                  <a:srgbClr val="79787E"/>
                </a:solidFill>
                <a:latin typeface="Arial MT"/>
                <a:cs typeface="Arial MT"/>
              </a:defRPr>
            </a:lvl1pPr>
          </a:lstStyle>
          <a:p>
            <a:pPr marL="38100">
              <a:lnSpc>
                <a:spcPct val="100000"/>
              </a:lnSpc>
              <a:spcBef>
                <a:spcPts val="15"/>
              </a:spcBef>
            </a:pPr>
            <a:fld id="{81D60167-4931-47E6-BA6A-407CBD079E47}" type="slidenum">
              <a:rPr spc="-5" dirty="0"/>
              <a:t>‹#›</a:t>
            </a:fld>
            <a:endParaRPr spc="-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EDEDED"/>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3/9/2022</a:t>
            </a:fld>
            <a:endParaRPr lang="en-US"/>
          </a:p>
        </p:txBody>
      </p:sp>
      <p:sp>
        <p:nvSpPr>
          <p:cNvPr id="6" name="Holder 6"/>
          <p:cNvSpPr>
            <a:spLocks noGrp="1"/>
          </p:cNvSpPr>
          <p:nvPr>
            <p:ph type="sldNum" sz="quarter" idx="7"/>
          </p:nvPr>
        </p:nvSpPr>
        <p:spPr/>
        <p:txBody>
          <a:bodyPr lIns="0" tIns="0" rIns="0" bIns="0"/>
          <a:lstStyle>
            <a:lvl1pPr>
              <a:defRPr sz="800" b="0" i="0">
                <a:solidFill>
                  <a:srgbClr val="79787E"/>
                </a:solidFill>
                <a:latin typeface="Arial MT"/>
                <a:cs typeface="Arial MT"/>
              </a:defRPr>
            </a:lvl1pPr>
          </a:lstStyle>
          <a:p>
            <a:pPr marL="38100">
              <a:lnSpc>
                <a:spcPct val="100000"/>
              </a:lnSpc>
              <a:spcBef>
                <a:spcPts val="15"/>
              </a:spcBef>
            </a:pPr>
            <a:fld id="{81D60167-4931-47E6-BA6A-407CBD079E47}" type="slidenum">
              <a:rPr spc="-5" dirty="0"/>
              <a:t>‹#›</a:t>
            </a:fld>
            <a:endParaRPr spc="-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EDEDED"/>
                </a:solidFill>
                <a:latin typeface="Arial MT"/>
                <a:cs typeface="Arial MT"/>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3/9/2022</a:t>
            </a:fld>
            <a:endParaRPr lang="en-US"/>
          </a:p>
        </p:txBody>
      </p:sp>
      <p:sp>
        <p:nvSpPr>
          <p:cNvPr id="7" name="Holder 7"/>
          <p:cNvSpPr>
            <a:spLocks noGrp="1"/>
          </p:cNvSpPr>
          <p:nvPr>
            <p:ph type="sldNum" sz="quarter" idx="7"/>
          </p:nvPr>
        </p:nvSpPr>
        <p:spPr/>
        <p:txBody>
          <a:bodyPr lIns="0" tIns="0" rIns="0" bIns="0"/>
          <a:lstStyle>
            <a:lvl1pPr>
              <a:defRPr sz="800" b="0" i="0">
                <a:solidFill>
                  <a:srgbClr val="79787E"/>
                </a:solidFill>
                <a:latin typeface="Arial MT"/>
                <a:cs typeface="Arial MT"/>
              </a:defRPr>
            </a:lvl1pPr>
          </a:lstStyle>
          <a:p>
            <a:pPr marL="38100">
              <a:lnSpc>
                <a:spcPct val="100000"/>
              </a:lnSpc>
              <a:spcBef>
                <a:spcPts val="15"/>
              </a:spcBef>
            </a:pPr>
            <a:fld id="{81D60167-4931-47E6-BA6A-407CBD079E47}" type="slidenum">
              <a:rPr spc="-5" dirty="0"/>
              <a:t>‹#›</a:t>
            </a:fld>
            <a:endParaRPr spc="-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221E28"/>
          </a:solidFill>
        </p:spPr>
        <p:txBody>
          <a:bodyPr wrap="square" lIns="0" tIns="0" rIns="0" bIns="0" rtlCol="0"/>
          <a:lstStyle/>
          <a:p>
            <a:endParaRPr/>
          </a:p>
        </p:txBody>
      </p:sp>
      <p:sp>
        <p:nvSpPr>
          <p:cNvPr id="17" name="bg object 17"/>
          <p:cNvSpPr/>
          <p:nvPr/>
        </p:nvSpPr>
        <p:spPr>
          <a:xfrm>
            <a:off x="4724399" y="2057400"/>
            <a:ext cx="2743200" cy="2743200"/>
          </a:xfrm>
          <a:custGeom>
            <a:avLst/>
            <a:gdLst/>
            <a:ahLst/>
            <a:cxnLst/>
            <a:rect l="l" t="t" r="r" b="b"/>
            <a:pathLst>
              <a:path w="2743200" h="2743200">
                <a:moveTo>
                  <a:pt x="1371600" y="0"/>
                </a:moveTo>
                <a:lnTo>
                  <a:pt x="1323444" y="829"/>
                </a:lnTo>
                <a:lnTo>
                  <a:pt x="1275706" y="3299"/>
                </a:lnTo>
                <a:lnTo>
                  <a:pt x="1228412" y="7382"/>
                </a:lnTo>
                <a:lnTo>
                  <a:pt x="1181590" y="13052"/>
                </a:lnTo>
                <a:lnTo>
                  <a:pt x="1135266" y="20281"/>
                </a:lnTo>
                <a:lnTo>
                  <a:pt x="1089467" y="29042"/>
                </a:lnTo>
                <a:lnTo>
                  <a:pt x="1044222" y="39307"/>
                </a:lnTo>
                <a:lnTo>
                  <a:pt x="999557" y="51050"/>
                </a:lnTo>
                <a:lnTo>
                  <a:pt x="955499" y="64243"/>
                </a:lnTo>
                <a:lnTo>
                  <a:pt x="912076" y="78860"/>
                </a:lnTo>
                <a:lnTo>
                  <a:pt x="869314" y="94872"/>
                </a:lnTo>
                <a:lnTo>
                  <a:pt x="827241" y="112253"/>
                </a:lnTo>
                <a:lnTo>
                  <a:pt x="785885" y="130975"/>
                </a:lnTo>
                <a:lnTo>
                  <a:pt x="745272" y="151012"/>
                </a:lnTo>
                <a:lnTo>
                  <a:pt x="705429" y="172336"/>
                </a:lnTo>
                <a:lnTo>
                  <a:pt x="666384" y="194920"/>
                </a:lnTo>
                <a:lnTo>
                  <a:pt x="628163" y="218737"/>
                </a:lnTo>
                <a:lnTo>
                  <a:pt x="590795" y="243759"/>
                </a:lnTo>
                <a:lnTo>
                  <a:pt x="554306" y="269960"/>
                </a:lnTo>
                <a:lnTo>
                  <a:pt x="518724" y="297312"/>
                </a:lnTo>
                <a:lnTo>
                  <a:pt x="484075" y="325788"/>
                </a:lnTo>
                <a:lnTo>
                  <a:pt x="450387" y="355360"/>
                </a:lnTo>
                <a:lnTo>
                  <a:pt x="417687" y="386003"/>
                </a:lnTo>
                <a:lnTo>
                  <a:pt x="386003" y="417687"/>
                </a:lnTo>
                <a:lnTo>
                  <a:pt x="355360" y="450387"/>
                </a:lnTo>
                <a:lnTo>
                  <a:pt x="325788" y="484075"/>
                </a:lnTo>
                <a:lnTo>
                  <a:pt x="297312" y="518724"/>
                </a:lnTo>
                <a:lnTo>
                  <a:pt x="269960" y="554306"/>
                </a:lnTo>
                <a:lnTo>
                  <a:pt x="243759" y="590795"/>
                </a:lnTo>
                <a:lnTo>
                  <a:pt x="218737" y="628163"/>
                </a:lnTo>
                <a:lnTo>
                  <a:pt x="194920" y="666384"/>
                </a:lnTo>
                <a:lnTo>
                  <a:pt x="172336" y="705429"/>
                </a:lnTo>
                <a:lnTo>
                  <a:pt x="151012" y="745272"/>
                </a:lnTo>
                <a:lnTo>
                  <a:pt x="130975" y="785885"/>
                </a:lnTo>
                <a:lnTo>
                  <a:pt x="112253" y="827241"/>
                </a:lnTo>
                <a:lnTo>
                  <a:pt x="94872" y="869314"/>
                </a:lnTo>
                <a:lnTo>
                  <a:pt x="78860" y="912076"/>
                </a:lnTo>
                <a:lnTo>
                  <a:pt x="64243" y="955499"/>
                </a:lnTo>
                <a:lnTo>
                  <a:pt x="51050" y="999557"/>
                </a:lnTo>
                <a:lnTo>
                  <a:pt x="39307" y="1044222"/>
                </a:lnTo>
                <a:lnTo>
                  <a:pt x="29042" y="1089467"/>
                </a:lnTo>
                <a:lnTo>
                  <a:pt x="20281" y="1135266"/>
                </a:lnTo>
                <a:lnTo>
                  <a:pt x="13052" y="1181590"/>
                </a:lnTo>
                <a:lnTo>
                  <a:pt x="7382" y="1228412"/>
                </a:lnTo>
                <a:lnTo>
                  <a:pt x="3299" y="1275706"/>
                </a:lnTo>
                <a:lnTo>
                  <a:pt x="829" y="1323444"/>
                </a:lnTo>
                <a:lnTo>
                  <a:pt x="0" y="1371600"/>
                </a:lnTo>
                <a:lnTo>
                  <a:pt x="829" y="1419755"/>
                </a:lnTo>
                <a:lnTo>
                  <a:pt x="3299" y="1467493"/>
                </a:lnTo>
                <a:lnTo>
                  <a:pt x="7382" y="1514787"/>
                </a:lnTo>
                <a:lnTo>
                  <a:pt x="13052" y="1561609"/>
                </a:lnTo>
                <a:lnTo>
                  <a:pt x="20281" y="1607933"/>
                </a:lnTo>
                <a:lnTo>
                  <a:pt x="29042" y="1653732"/>
                </a:lnTo>
                <a:lnTo>
                  <a:pt x="39307" y="1698977"/>
                </a:lnTo>
                <a:lnTo>
                  <a:pt x="51050" y="1743642"/>
                </a:lnTo>
                <a:lnTo>
                  <a:pt x="64243" y="1787700"/>
                </a:lnTo>
                <a:lnTo>
                  <a:pt x="78860" y="1831123"/>
                </a:lnTo>
                <a:lnTo>
                  <a:pt x="94872" y="1873885"/>
                </a:lnTo>
                <a:lnTo>
                  <a:pt x="112253" y="1915958"/>
                </a:lnTo>
                <a:lnTo>
                  <a:pt x="130975" y="1957314"/>
                </a:lnTo>
                <a:lnTo>
                  <a:pt x="151012" y="1997927"/>
                </a:lnTo>
                <a:lnTo>
                  <a:pt x="172336" y="2037770"/>
                </a:lnTo>
                <a:lnTo>
                  <a:pt x="194920" y="2076815"/>
                </a:lnTo>
                <a:lnTo>
                  <a:pt x="218737" y="2115036"/>
                </a:lnTo>
                <a:lnTo>
                  <a:pt x="243759" y="2152404"/>
                </a:lnTo>
                <a:lnTo>
                  <a:pt x="269960" y="2188893"/>
                </a:lnTo>
                <a:lnTo>
                  <a:pt x="297312" y="2224475"/>
                </a:lnTo>
                <a:lnTo>
                  <a:pt x="325788" y="2259124"/>
                </a:lnTo>
                <a:lnTo>
                  <a:pt x="355360" y="2292812"/>
                </a:lnTo>
                <a:lnTo>
                  <a:pt x="386003" y="2325512"/>
                </a:lnTo>
                <a:lnTo>
                  <a:pt x="417687" y="2357196"/>
                </a:lnTo>
                <a:lnTo>
                  <a:pt x="450387" y="2387839"/>
                </a:lnTo>
                <a:lnTo>
                  <a:pt x="484075" y="2417411"/>
                </a:lnTo>
                <a:lnTo>
                  <a:pt x="518724" y="2445887"/>
                </a:lnTo>
                <a:lnTo>
                  <a:pt x="554306" y="2473239"/>
                </a:lnTo>
                <a:lnTo>
                  <a:pt x="590795" y="2499440"/>
                </a:lnTo>
                <a:lnTo>
                  <a:pt x="628163" y="2524462"/>
                </a:lnTo>
                <a:lnTo>
                  <a:pt x="666384" y="2548279"/>
                </a:lnTo>
                <a:lnTo>
                  <a:pt x="705429" y="2570863"/>
                </a:lnTo>
                <a:lnTo>
                  <a:pt x="745272" y="2592187"/>
                </a:lnTo>
                <a:lnTo>
                  <a:pt x="785885" y="2612224"/>
                </a:lnTo>
                <a:lnTo>
                  <a:pt x="827241" y="2630946"/>
                </a:lnTo>
                <a:lnTo>
                  <a:pt x="869314" y="2648327"/>
                </a:lnTo>
                <a:lnTo>
                  <a:pt x="912076" y="2664339"/>
                </a:lnTo>
                <a:lnTo>
                  <a:pt x="955499" y="2678956"/>
                </a:lnTo>
                <a:lnTo>
                  <a:pt x="999557" y="2692149"/>
                </a:lnTo>
                <a:lnTo>
                  <a:pt x="1044222" y="2703892"/>
                </a:lnTo>
                <a:lnTo>
                  <a:pt x="1089467" y="2714157"/>
                </a:lnTo>
                <a:lnTo>
                  <a:pt x="1135266" y="2722918"/>
                </a:lnTo>
                <a:lnTo>
                  <a:pt x="1181590" y="2730147"/>
                </a:lnTo>
                <a:lnTo>
                  <a:pt x="1228412" y="2735817"/>
                </a:lnTo>
                <a:lnTo>
                  <a:pt x="1275706" y="2739900"/>
                </a:lnTo>
                <a:lnTo>
                  <a:pt x="1323444" y="2742370"/>
                </a:lnTo>
                <a:lnTo>
                  <a:pt x="1371600" y="2743200"/>
                </a:lnTo>
                <a:lnTo>
                  <a:pt x="1419755" y="2742370"/>
                </a:lnTo>
                <a:lnTo>
                  <a:pt x="1467493" y="2739900"/>
                </a:lnTo>
                <a:lnTo>
                  <a:pt x="1514787" y="2735817"/>
                </a:lnTo>
                <a:lnTo>
                  <a:pt x="1561609" y="2730147"/>
                </a:lnTo>
                <a:lnTo>
                  <a:pt x="1607933" y="2722918"/>
                </a:lnTo>
                <a:lnTo>
                  <a:pt x="1653732" y="2714157"/>
                </a:lnTo>
                <a:lnTo>
                  <a:pt x="1698977" y="2703892"/>
                </a:lnTo>
                <a:lnTo>
                  <a:pt x="1743642" y="2692149"/>
                </a:lnTo>
                <a:lnTo>
                  <a:pt x="1787700" y="2678956"/>
                </a:lnTo>
                <a:lnTo>
                  <a:pt x="1831123" y="2664339"/>
                </a:lnTo>
                <a:lnTo>
                  <a:pt x="1873885" y="2648327"/>
                </a:lnTo>
                <a:lnTo>
                  <a:pt x="1915958" y="2630946"/>
                </a:lnTo>
                <a:lnTo>
                  <a:pt x="1957314" y="2612224"/>
                </a:lnTo>
                <a:lnTo>
                  <a:pt x="1997927" y="2592187"/>
                </a:lnTo>
                <a:lnTo>
                  <a:pt x="2037770" y="2570863"/>
                </a:lnTo>
                <a:lnTo>
                  <a:pt x="2076815" y="2548279"/>
                </a:lnTo>
                <a:lnTo>
                  <a:pt x="2115036" y="2524462"/>
                </a:lnTo>
                <a:lnTo>
                  <a:pt x="2152404" y="2499440"/>
                </a:lnTo>
                <a:lnTo>
                  <a:pt x="2188893" y="2473239"/>
                </a:lnTo>
                <a:lnTo>
                  <a:pt x="2224475" y="2445887"/>
                </a:lnTo>
                <a:lnTo>
                  <a:pt x="2259124" y="2417411"/>
                </a:lnTo>
                <a:lnTo>
                  <a:pt x="2292812" y="2387839"/>
                </a:lnTo>
                <a:lnTo>
                  <a:pt x="2325512" y="2357196"/>
                </a:lnTo>
                <a:lnTo>
                  <a:pt x="2357196" y="2325512"/>
                </a:lnTo>
                <a:lnTo>
                  <a:pt x="2387839" y="2292812"/>
                </a:lnTo>
                <a:lnTo>
                  <a:pt x="2417411" y="2259124"/>
                </a:lnTo>
                <a:lnTo>
                  <a:pt x="2445887" y="2224475"/>
                </a:lnTo>
                <a:lnTo>
                  <a:pt x="2473239" y="2188893"/>
                </a:lnTo>
                <a:lnTo>
                  <a:pt x="2499440" y="2152404"/>
                </a:lnTo>
                <a:lnTo>
                  <a:pt x="2524462" y="2115036"/>
                </a:lnTo>
                <a:lnTo>
                  <a:pt x="2548279" y="2076815"/>
                </a:lnTo>
                <a:lnTo>
                  <a:pt x="2570863" y="2037770"/>
                </a:lnTo>
                <a:lnTo>
                  <a:pt x="2592187" y="1997927"/>
                </a:lnTo>
                <a:lnTo>
                  <a:pt x="2612224" y="1957314"/>
                </a:lnTo>
                <a:lnTo>
                  <a:pt x="2630946" y="1915958"/>
                </a:lnTo>
                <a:lnTo>
                  <a:pt x="2648327" y="1873885"/>
                </a:lnTo>
                <a:lnTo>
                  <a:pt x="2664339" y="1831123"/>
                </a:lnTo>
                <a:lnTo>
                  <a:pt x="2678956" y="1787700"/>
                </a:lnTo>
                <a:lnTo>
                  <a:pt x="2692149" y="1743642"/>
                </a:lnTo>
                <a:lnTo>
                  <a:pt x="2703892" y="1698977"/>
                </a:lnTo>
                <a:lnTo>
                  <a:pt x="2714157" y="1653732"/>
                </a:lnTo>
                <a:lnTo>
                  <a:pt x="2722918" y="1607933"/>
                </a:lnTo>
                <a:lnTo>
                  <a:pt x="2730147" y="1561609"/>
                </a:lnTo>
                <a:lnTo>
                  <a:pt x="2735817" y="1514787"/>
                </a:lnTo>
                <a:lnTo>
                  <a:pt x="2739900" y="1467493"/>
                </a:lnTo>
                <a:lnTo>
                  <a:pt x="2742370" y="1419755"/>
                </a:lnTo>
                <a:lnTo>
                  <a:pt x="2743200" y="1371600"/>
                </a:lnTo>
                <a:lnTo>
                  <a:pt x="2742370" y="1323444"/>
                </a:lnTo>
                <a:lnTo>
                  <a:pt x="2739900" y="1275706"/>
                </a:lnTo>
                <a:lnTo>
                  <a:pt x="2735817" y="1228412"/>
                </a:lnTo>
                <a:lnTo>
                  <a:pt x="2730147" y="1181590"/>
                </a:lnTo>
                <a:lnTo>
                  <a:pt x="2722918" y="1135266"/>
                </a:lnTo>
                <a:lnTo>
                  <a:pt x="2714157" y="1089467"/>
                </a:lnTo>
                <a:lnTo>
                  <a:pt x="2703892" y="1044222"/>
                </a:lnTo>
                <a:lnTo>
                  <a:pt x="2692149" y="999557"/>
                </a:lnTo>
                <a:lnTo>
                  <a:pt x="2678956" y="955499"/>
                </a:lnTo>
                <a:lnTo>
                  <a:pt x="2664339" y="912076"/>
                </a:lnTo>
                <a:lnTo>
                  <a:pt x="2648327" y="869314"/>
                </a:lnTo>
                <a:lnTo>
                  <a:pt x="2630946" y="827241"/>
                </a:lnTo>
                <a:lnTo>
                  <a:pt x="2612224" y="785885"/>
                </a:lnTo>
                <a:lnTo>
                  <a:pt x="2592187" y="745272"/>
                </a:lnTo>
                <a:lnTo>
                  <a:pt x="2570863" y="705429"/>
                </a:lnTo>
                <a:lnTo>
                  <a:pt x="2548279" y="666384"/>
                </a:lnTo>
                <a:lnTo>
                  <a:pt x="2524462" y="628163"/>
                </a:lnTo>
                <a:lnTo>
                  <a:pt x="2499440" y="590795"/>
                </a:lnTo>
                <a:lnTo>
                  <a:pt x="2473239" y="554306"/>
                </a:lnTo>
                <a:lnTo>
                  <a:pt x="2445887" y="518724"/>
                </a:lnTo>
                <a:lnTo>
                  <a:pt x="2417411" y="484075"/>
                </a:lnTo>
                <a:lnTo>
                  <a:pt x="2387839" y="450387"/>
                </a:lnTo>
                <a:lnTo>
                  <a:pt x="2357196" y="417687"/>
                </a:lnTo>
                <a:lnTo>
                  <a:pt x="2325512" y="386003"/>
                </a:lnTo>
                <a:lnTo>
                  <a:pt x="2292812" y="355360"/>
                </a:lnTo>
                <a:lnTo>
                  <a:pt x="2259124" y="325788"/>
                </a:lnTo>
                <a:lnTo>
                  <a:pt x="2224475" y="297312"/>
                </a:lnTo>
                <a:lnTo>
                  <a:pt x="2188893" y="269960"/>
                </a:lnTo>
                <a:lnTo>
                  <a:pt x="2152404" y="243759"/>
                </a:lnTo>
                <a:lnTo>
                  <a:pt x="2115036" y="218737"/>
                </a:lnTo>
                <a:lnTo>
                  <a:pt x="2076815" y="194920"/>
                </a:lnTo>
                <a:lnTo>
                  <a:pt x="2037770" y="172336"/>
                </a:lnTo>
                <a:lnTo>
                  <a:pt x="1997927" y="151012"/>
                </a:lnTo>
                <a:lnTo>
                  <a:pt x="1957314" y="130975"/>
                </a:lnTo>
                <a:lnTo>
                  <a:pt x="1915958" y="112253"/>
                </a:lnTo>
                <a:lnTo>
                  <a:pt x="1873885" y="94872"/>
                </a:lnTo>
                <a:lnTo>
                  <a:pt x="1831123" y="78860"/>
                </a:lnTo>
                <a:lnTo>
                  <a:pt x="1787700" y="64243"/>
                </a:lnTo>
                <a:lnTo>
                  <a:pt x="1743642" y="51050"/>
                </a:lnTo>
                <a:lnTo>
                  <a:pt x="1698977" y="39307"/>
                </a:lnTo>
                <a:lnTo>
                  <a:pt x="1653732" y="29042"/>
                </a:lnTo>
                <a:lnTo>
                  <a:pt x="1607933" y="20281"/>
                </a:lnTo>
                <a:lnTo>
                  <a:pt x="1561609" y="13052"/>
                </a:lnTo>
                <a:lnTo>
                  <a:pt x="1514787" y="7382"/>
                </a:lnTo>
                <a:lnTo>
                  <a:pt x="1467493" y="3299"/>
                </a:lnTo>
                <a:lnTo>
                  <a:pt x="1419755" y="829"/>
                </a:lnTo>
                <a:lnTo>
                  <a:pt x="1371600" y="0"/>
                </a:lnTo>
                <a:close/>
              </a:path>
            </a:pathLst>
          </a:custGeom>
          <a:solidFill>
            <a:srgbClr val="FC5F07"/>
          </a:solidFill>
        </p:spPr>
        <p:txBody>
          <a:bodyPr wrap="square" lIns="0" tIns="0" rIns="0" bIns="0" rtlCol="0"/>
          <a:lstStyle/>
          <a:p>
            <a:endParaRPr/>
          </a:p>
        </p:txBody>
      </p:sp>
      <p:sp>
        <p:nvSpPr>
          <p:cNvPr id="18" name="bg object 18"/>
          <p:cNvSpPr/>
          <p:nvPr/>
        </p:nvSpPr>
        <p:spPr>
          <a:xfrm>
            <a:off x="4724399" y="2057400"/>
            <a:ext cx="2743200" cy="2743200"/>
          </a:xfrm>
          <a:custGeom>
            <a:avLst/>
            <a:gdLst/>
            <a:ahLst/>
            <a:cxnLst/>
            <a:rect l="l" t="t" r="r" b="b"/>
            <a:pathLst>
              <a:path w="2743200" h="2743200">
                <a:moveTo>
                  <a:pt x="0" y="1371600"/>
                </a:moveTo>
                <a:lnTo>
                  <a:pt x="829" y="1323444"/>
                </a:lnTo>
                <a:lnTo>
                  <a:pt x="3299" y="1275706"/>
                </a:lnTo>
                <a:lnTo>
                  <a:pt x="7382" y="1228412"/>
                </a:lnTo>
                <a:lnTo>
                  <a:pt x="13052" y="1181590"/>
                </a:lnTo>
                <a:lnTo>
                  <a:pt x="20281" y="1135266"/>
                </a:lnTo>
                <a:lnTo>
                  <a:pt x="29042" y="1089467"/>
                </a:lnTo>
                <a:lnTo>
                  <a:pt x="39307" y="1044222"/>
                </a:lnTo>
                <a:lnTo>
                  <a:pt x="51050" y="999557"/>
                </a:lnTo>
                <a:lnTo>
                  <a:pt x="64243" y="955499"/>
                </a:lnTo>
                <a:lnTo>
                  <a:pt x="78860" y="912076"/>
                </a:lnTo>
                <a:lnTo>
                  <a:pt x="94872" y="869314"/>
                </a:lnTo>
                <a:lnTo>
                  <a:pt x="112253" y="827241"/>
                </a:lnTo>
                <a:lnTo>
                  <a:pt x="130975" y="785885"/>
                </a:lnTo>
                <a:lnTo>
                  <a:pt x="151012" y="745272"/>
                </a:lnTo>
                <a:lnTo>
                  <a:pt x="172336" y="705429"/>
                </a:lnTo>
                <a:lnTo>
                  <a:pt x="194920" y="666384"/>
                </a:lnTo>
                <a:lnTo>
                  <a:pt x="218737" y="628163"/>
                </a:lnTo>
                <a:lnTo>
                  <a:pt x="243759" y="590795"/>
                </a:lnTo>
                <a:lnTo>
                  <a:pt x="269960" y="554306"/>
                </a:lnTo>
                <a:lnTo>
                  <a:pt x="297312" y="518724"/>
                </a:lnTo>
                <a:lnTo>
                  <a:pt x="325788" y="484075"/>
                </a:lnTo>
                <a:lnTo>
                  <a:pt x="355360" y="450387"/>
                </a:lnTo>
                <a:lnTo>
                  <a:pt x="386003" y="417687"/>
                </a:lnTo>
                <a:lnTo>
                  <a:pt x="417687" y="386003"/>
                </a:lnTo>
                <a:lnTo>
                  <a:pt x="450387" y="355360"/>
                </a:lnTo>
                <a:lnTo>
                  <a:pt x="484075" y="325788"/>
                </a:lnTo>
                <a:lnTo>
                  <a:pt x="518724" y="297312"/>
                </a:lnTo>
                <a:lnTo>
                  <a:pt x="554306" y="269960"/>
                </a:lnTo>
                <a:lnTo>
                  <a:pt x="590795" y="243759"/>
                </a:lnTo>
                <a:lnTo>
                  <a:pt x="628163" y="218737"/>
                </a:lnTo>
                <a:lnTo>
                  <a:pt x="666384" y="194920"/>
                </a:lnTo>
                <a:lnTo>
                  <a:pt x="705429" y="172336"/>
                </a:lnTo>
                <a:lnTo>
                  <a:pt x="745272" y="151012"/>
                </a:lnTo>
                <a:lnTo>
                  <a:pt x="785885" y="130975"/>
                </a:lnTo>
                <a:lnTo>
                  <a:pt x="827241" y="112253"/>
                </a:lnTo>
                <a:lnTo>
                  <a:pt x="869314" y="94872"/>
                </a:lnTo>
                <a:lnTo>
                  <a:pt x="912076" y="78860"/>
                </a:lnTo>
                <a:lnTo>
                  <a:pt x="955499" y="64243"/>
                </a:lnTo>
                <a:lnTo>
                  <a:pt x="999557" y="51050"/>
                </a:lnTo>
                <a:lnTo>
                  <a:pt x="1044222" y="39307"/>
                </a:lnTo>
                <a:lnTo>
                  <a:pt x="1089467" y="29042"/>
                </a:lnTo>
                <a:lnTo>
                  <a:pt x="1135266" y="20281"/>
                </a:lnTo>
                <a:lnTo>
                  <a:pt x="1181590" y="13052"/>
                </a:lnTo>
                <a:lnTo>
                  <a:pt x="1228412" y="7382"/>
                </a:lnTo>
                <a:lnTo>
                  <a:pt x="1275706" y="3299"/>
                </a:lnTo>
                <a:lnTo>
                  <a:pt x="1323444" y="829"/>
                </a:lnTo>
                <a:lnTo>
                  <a:pt x="1371600" y="0"/>
                </a:lnTo>
                <a:lnTo>
                  <a:pt x="1419755" y="829"/>
                </a:lnTo>
                <a:lnTo>
                  <a:pt x="1467493" y="3299"/>
                </a:lnTo>
                <a:lnTo>
                  <a:pt x="1514787" y="7382"/>
                </a:lnTo>
                <a:lnTo>
                  <a:pt x="1561609" y="13052"/>
                </a:lnTo>
                <a:lnTo>
                  <a:pt x="1607933" y="20281"/>
                </a:lnTo>
                <a:lnTo>
                  <a:pt x="1653732" y="29042"/>
                </a:lnTo>
                <a:lnTo>
                  <a:pt x="1698977" y="39307"/>
                </a:lnTo>
                <a:lnTo>
                  <a:pt x="1743642" y="51050"/>
                </a:lnTo>
                <a:lnTo>
                  <a:pt x="1787700" y="64243"/>
                </a:lnTo>
                <a:lnTo>
                  <a:pt x="1831123" y="78860"/>
                </a:lnTo>
                <a:lnTo>
                  <a:pt x="1873885" y="94872"/>
                </a:lnTo>
                <a:lnTo>
                  <a:pt x="1915958" y="112253"/>
                </a:lnTo>
                <a:lnTo>
                  <a:pt x="1957314" y="130975"/>
                </a:lnTo>
                <a:lnTo>
                  <a:pt x="1997927" y="151012"/>
                </a:lnTo>
                <a:lnTo>
                  <a:pt x="2037770" y="172336"/>
                </a:lnTo>
                <a:lnTo>
                  <a:pt x="2076815" y="194920"/>
                </a:lnTo>
                <a:lnTo>
                  <a:pt x="2115036" y="218737"/>
                </a:lnTo>
                <a:lnTo>
                  <a:pt x="2152404" y="243759"/>
                </a:lnTo>
                <a:lnTo>
                  <a:pt x="2188893" y="269960"/>
                </a:lnTo>
                <a:lnTo>
                  <a:pt x="2224475" y="297312"/>
                </a:lnTo>
                <a:lnTo>
                  <a:pt x="2259124" y="325788"/>
                </a:lnTo>
                <a:lnTo>
                  <a:pt x="2292812" y="355360"/>
                </a:lnTo>
                <a:lnTo>
                  <a:pt x="2325512" y="386003"/>
                </a:lnTo>
                <a:lnTo>
                  <a:pt x="2357196" y="417687"/>
                </a:lnTo>
                <a:lnTo>
                  <a:pt x="2387839" y="450387"/>
                </a:lnTo>
                <a:lnTo>
                  <a:pt x="2417411" y="484075"/>
                </a:lnTo>
                <a:lnTo>
                  <a:pt x="2445887" y="518724"/>
                </a:lnTo>
                <a:lnTo>
                  <a:pt x="2473239" y="554306"/>
                </a:lnTo>
                <a:lnTo>
                  <a:pt x="2499440" y="590795"/>
                </a:lnTo>
                <a:lnTo>
                  <a:pt x="2524462" y="628163"/>
                </a:lnTo>
                <a:lnTo>
                  <a:pt x="2548279" y="666384"/>
                </a:lnTo>
                <a:lnTo>
                  <a:pt x="2570863" y="705429"/>
                </a:lnTo>
                <a:lnTo>
                  <a:pt x="2592187" y="745272"/>
                </a:lnTo>
                <a:lnTo>
                  <a:pt x="2612224" y="785885"/>
                </a:lnTo>
                <a:lnTo>
                  <a:pt x="2630946" y="827241"/>
                </a:lnTo>
                <a:lnTo>
                  <a:pt x="2648327" y="869314"/>
                </a:lnTo>
                <a:lnTo>
                  <a:pt x="2664339" y="912076"/>
                </a:lnTo>
                <a:lnTo>
                  <a:pt x="2678956" y="955499"/>
                </a:lnTo>
                <a:lnTo>
                  <a:pt x="2692149" y="999557"/>
                </a:lnTo>
                <a:lnTo>
                  <a:pt x="2703892" y="1044222"/>
                </a:lnTo>
                <a:lnTo>
                  <a:pt x="2714157" y="1089467"/>
                </a:lnTo>
                <a:lnTo>
                  <a:pt x="2722918" y="1135266"/>
                </a:lnTo>
                <a:lnTo>
                  <a:pt x="2730147" y="1181590"/>
                </a:lnTo>
                <a:lnTo>
                  <a:pt x="2735817" y="1228412"/>
                </a:lnTo>
                <a:lnTo>
                  <a:pt x="2739900" y="1275706"/>
                </a:lnTo>
                <a:lnTo>
                  <a:pt x="2742370" y="1323444"/>
                </a:lnTo>
                <a:lnTo>
                  <a:pt x="2743200" y="1371600"/>
                </a:lnTo>
                <a:lnTo>
                  <a:pt x="2742370" y="1419755"/>
                </a:lnTo>
                <a:lnTo>
                  <a:pt x="2739900" y="1467493"/>
                </a:lnTo>
                <a:lnTo>
                  <a:pt x="2735817" y="1514787"/>
                </a:lnTo>
                <a:lnTo>
                  <a:pt x="2730147" y="1561609"/>
                </a:lnTo>
                <a:lnTo>
                  <a:pt x="2722918" y="1607933"/>
                </a:lnTo>
                <a:lnTo>
                  <a:pt x="2714157" y="1653732"/>
                </a:lnTo>
                <a:lnTo>
                  <a:pt x="2703892" y="1698977"/>
                </a:lnTo>
                <a:lnTo>
                  <a:pt x="2692149" y="1743642"/>
                </a:lnTo>
                <a:lnTo>
                  <a:pt x="2678956" y="1787700"/>
                </a:lnTo>
                <a:lnTo>
                  <a:pt x="2664339" y="1831123"/>
                </a:lnTo>
                <a:lnTo>
                  <a:pt x="2648327" y="1873885"/>
                </a:lnTo>
                <a:lnTo>
                  <a:pt x="2630946" y="1915958"/>
                </a:lnTo>
                <a:lnTo>
                  <a:pt x="2612224" y="1957314"/>
                </a:lnTo>
                <a:lnTo>
                  <a:pt x="2592187" y="1997927"/>
                </a:lnTo>
                <a:lnTo>
                  <a:pt x="2570863" y="2037770"/>
                </a:lnTo>
                <a:lnTo>
                  <a:pt x="2548279" y="2076815"/>
                </a:lnTo>
                <a:lnTo>
                  <a:pt x="2524462" y="2115036"/>
                </a:lnTo>
                <a:lnTo>
                  <a:pt x="2499440" y="2152404"/>
                </a:lnTo>
                <a:lnTo>
                  <a:pt x="2473239" y="2188893"/>
                </a:lnTo>
                <a:lnTo>
                  <a:pt x="2445887" y="2224475"/>
                </a:lnTo>
                <a:lnTo>
                  <a:pt x="2417411" y="2259124"/>
                </a:lnTo>
                <a:lnTo>
                  <a:pt x="2387839" y="2292812"/>
                </a:lnTo>
                <a:lnTo>
                  <a:pt x="2357196" y="2325512"/>
                </a:lnTo>
                <a:lnTo>
                  <a:pt x="2325512" y="2357196"/>
                </a:lnTo>
                <a:lnTo>
                  <a:pt x="2292812" y="2387839"/>
                </a:lnTo>
                <a:lnTo>
                  <a:pt x="2259124" y="2417411"/>
                </a:lnTo>
                <a:lnTo>
                  <a:pt x="2224475" y="2445887"/>
                </a:lnTo>
                <a:lnTo>
                  <a:pt x="2188893" y="2473239"/>
                </a:lnTo>
                <a:lnTo>
                  <a:pt x="2152404" y="2499440"/>
                </a:lnTo>
                <a:lnTo>
                  <a:pt x="2115036" y="2524462"/>
                </a:lnTo>
                <a:lnTo>
                  <a:pt x="2076815" y="2548279"/>
                </a:lnTo>
                <a:lnTo>
                  <a:pt x="2037770" y="2570863"/>
                </a:lnTo>
                <a:lnTo>
                  <a:pt x="1997927" y="2592187"/>
                </a:lnTo>
                <a:lnTo>
                  <a:pt x="1957314" y="2612224"/>
                </a:lnTo>
                <a:lnTo>
                  <a:pt x="1915958" y="2630946"/>
                </a:lnTo>
                <a:lnTo>
                  <a:pt x="1873885" y="2648327"/>
                </a:lnTo>
                <a:lnTo>
                  <a:pt x="1831123" y="2664339"/>
                </a:lnTo>
                <a:lnTo>
                  <a:pt x="1787700" y="2678956"/>
                </a:lnTo>
                <a:lnTo>
                  <a:pt x="1743642" y="2692149"/>
                </a:lnTo>
                <a:lnTo>
                  <a:pt x="1698977" y="2703892"/>
                </a:lnTo>
                <a:lnTo>
                  <a:pt x="1653732" y="2714157"/>
                </a:lnTo>
                <a:lnTo>
                  <a:pt x="1607933" y="2722918"/>
                </a:lnTo>
                <a:lnTo>
                  <a:pt x="1561609" y="2730147"/>
                </a:lnTo>
                <a:lnTo>
                  <a:pt x="1514787" y="2735817"/>
                </a:lnTo>
                <a:lnTo>
                  <a:pt x="1467493" y="2739900"/>
                </a:lnTo>
                <a:lnTo>
                  <a:pt x="1419755" y="2742370"/>
                </a:lnTo>
                <a:lnTo>
                  <a:pt x="1371600" y="2743200"/>
                </a:lnTo>
                <a:lnTo>
                  <a:pt x="1323444" y="2742370"/>
                </a:lnTo>
                <a:lnTo>
                  <a:pt x="1275706" y="2739900"/>
                </a:lnTo>
                <a:lnTo>
                  <a:pt x="1228412" y="2735817"/>
                </a:lnTo>
                <a:lnTo>
                  <a:pt x="1181590" y="2730147"/>
                </a:lnTo>
                <a:lnTo>
                  <a:pt x="1135266" y="2722918"/>
                </a:lnTo>
                <a:lnTo>
                  <a:pt x="1089467" y="2714157"/>
                </a:lnTo>
                <a:lnTo>
                  <a:pt x="1044222" y="2703892"/>
                </a:lnTo>
                <a:lnTo>
                  <a:pt x="999557" y="2692149"/>
                </a:lnTo>
                <a:lnTo>
                  <a:pt x="955499" y="2678956"/>
                </a:lnTo>
                <a:lnTo>
                  <a:pt x="912076" y="2664339"/>
                </a:lnTo>
                <a:lnTo>
                  <a:pt x="869314" y="2648327"/>
                </a:lnTo>
                <a:lnTo>
                  <a:pt x="827241" y="2630946"/>
                </a:lnTo>
                <a:lnTo>
                  <a:pt x="785885" y="2612224"/>
                </a:lnTo>
                <a:lnTo>
                  <a:pt x="745272" y="2592187"/>
                </a:lnTo>
                <a:lnTo>
                  <a:pt x="705429" y="2570863"/>
                </a:lnTo>
                <a:lnTo>
                  <a:pt x="666384" y="2548279"/>
                </a:lnTo>
                <a:lnTo>
                  <a:pt x="628163" y="2524462"/>
                </a:lnTo>
                <a:lnTo>
                  <a:pt x="590795" y="2499440"/>
                </a:lnTo>
                <a:lnTo>
                  <a:pt x="554306" y="2473239"/>
                </a:lnTo>
                <a:lnTo>
                  <a:pt x="518724" y="2445887"/>
                </a:lnTo>
                <a:lnTo>
                  <a:pt x="484075" y="2417411"/>
                </a:lnTo>
                <a:lnTo>
                  <a:pt x="450387" y="2387839"/>
                </a:lnTo>
                <a:lnTo>
                  <a:pt x="417687" y="2357196"/>
                </a:lnTo>
                <a:lnTo>
                  <a:pt x="386003" y="2325512"/>
                </a:lnTo>
                <a:lnTo>
                  <a:pt x="355360" y="2292812"/>
                </a:lnTo>
                <a:lnTo>
                  <a:pt x="325788" y="2259124"/>
                </a:lnTo>
                <a:lnTo>
                  <a:pt x="297312" y="2224475"/>
                </a:lnTo>
                <a:lnTo>
                  <a:pt x="269960" y="2188893"/>
                </a:lnTo>
                <a:lnTo>
                  <a:pt x="243759" y="2152404"/>
                </a:lnTo>
                <a:lnTo>
                  <a:pt x="218737" y="2115036"/>
                </a:lnTo>
                <a:lnTo>
                  <a:pt x="194920" y="2076815"/>
                </a:lnTo>
                <a:lnTo>
                  <a:pt x="172336" y="2037770"/>
                </a:lnTo>
                <a:lnTo>
                  <a:pt x="151012" y="1997927"/>
                </a:lnTo>
                <a:lnTo>
                  <a:pt x="130975" y="1957314"/>
                </a:lnTo>
                <a:lnTo>
                  <a:pt x="112253" y="1915958"/>
                </a:lnTo>
                <a:lnTo>
                  <a:pt x="94872" y="1873885"/>
                </a:lnTo>
                <a:lnTo>
                  <a:pt x="78860" y="1831123"/>
                </a:lnTo>
                <a:lnTo>
                  <a:pt x="64243" y="1787700"/>
                </a:lnTo>
                <a:lnTo>
                  <a:pt x="51050" y="1743642"/>
                </a:lnTo>
                <a:lnTo>
                  <a:pt x="39307" y="1698977"/>
                </a:lnTo>
                <a:lnTo>
                  <a:pt x="29042" y="1653732"/>
                </a:lnTo>
                <a:lnTo>
                  <a:pt x="20281" y="1607933"/>
                </a:lnTo>
                <a:lnTo>
                  <a:pt x="13052" y="1561609"/>
                </a:lnTo>
                <a:lnTo>
                  <a:pt x="7382" y="1514787"/>
                </a:lnTo>
                <a:lnTo>
                  <a:pt x="3299" y="1467493"/>
                </a:lnTo>
                <a:lnTo>
                  <a:pt x="829" y="1419755"/>
                </a:lnTo>
                <a:lnTo>
                  <a:pt x="0" y="1371600"/>
                </a:lnTo>
                <a:close/>
              </a:path>
            </a:pathLst>
          </a:custGeom>
          <a:ln w="12192">
            <a:solidFill>
              <a:srgbClr val="B94403"/>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600" b="0" i="0">
                <a:solidFill>
                  <a:srgbClr val="EDEDED"/>
                </a:solidFill>
                <a:latin typeface="Arial MT"/>
                <a:cs typeface="Arial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3/9/2022</a:t>
            </a:fld>
            <a:endParaRPr lang="en-US"/>
          </a:p>
        </p:txBody>
      </p:sp>
      <p:sp>
        <p:nvSpPr>
          <p:cNvPr id="5" name="Holder 5"/>
          <p:cNvSpPr>
            <a:spLocks noGrp="1"/>
          </p:cNvSpPr>
          <p:nvPr>
            <p:ph type="sldNum" sz="quarter" idx="7"/>
          </p:nvPr>
        </p:nvSpPr>
        <p:spPr/>
        <p:txBody>
          <a:bodyPr lIns="0" tIns="0" rIns="0" bIns="0"/>
          <a:lstStyle>
            <a:lvl1pPr>
              <a:defRPr sz="800" b="0" i="0">
                <a:solidFill>
                  <a:srgbClr val="79787E"/>
                </a:solidFill>
                <a:latin typeface="Arial MT"/>
                <a:cs typeface="Arial MT"/>
              </a:defRPr>
            </a:lvl1pPr>
          </a:lstStyle>
          <a:p>
            <a:pPr marL="38100">
              <a:lnSpc>
                <a:spcPct val="100000"/>
              </a:lnSpc>
              <a:spcBef>
                <a:spcPts val="15"/>
              </a:spcBef>
            </a:pPr>
            <a:fld id="{81D60167-4931-47E6-BA6A-407CBD079E47}" type="slidenum">
              <a:rPr spc="-5" dirty="0"/>
              <a:t>‹#›</a:t>
            </a:fld>
            <a:endParaRPr spc="-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221E28"/>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11433047" y="6230111"/>
            <a:ext cx="390144" cy="359663"/>
          </a:xfrm>
          <a:prstGeom prst="rect">
            <a:avLst/>
          </a:prstGeom>
        </p:spPr>
      </p:pic>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3/9/2022</a:t>
            </a:fld>
            <a:endParaRPr lang="en-US"/>
          </a:p>
        </p:txBody>
      </p:sp>
      <p:sp>
        <p:nvSpPr>
          <p:cNvPr id="4" name="Holder 4"/>
          <p:cNvSpPr>
            <a:spLocks noGrp="1"/>
          </p:cNvSpPr>
          <p:nvPr>
            <p:ph type="sldNum" sz="quarter" idx="7"/>
          </p:nvPr>
        </p:nvSpPr>
        <p:spPr/>
        <p:txBody>
          <a:bodyPr lIns="0" tIns="0" rIns="0" bIns="0"/>
          <a:lstStyle>
            <a:lvl1pPr>
              <a:defRPr sz="800" b="0" i="0">
                <a:solidFill>
                  <a:srgbClr val="79787E"/>
                </a:solidFill>
                <a:latin typeface="Arial MT"/>
                <a:cs typeface="Arial MT"/>
              </a:defRPr>
            </a:lvl1pPr>
          </a:lstStyle>
          <a:p>
            <a:pPr marL="38100">
              <a:lnSpc>
                <a:spcPct val="100000"/>
              </a:lnSpc>
              <a:spcBef>
                <a:spcPts val="15"/>
              </a:spcBef>
            </a:pPr>
            <a:fld id="{81D60167-4931-47E6-BA6A-407CBD079E47}" type="slidenum">
              <a:rPr spc="-5" dirty="0"/>
              <a:t>‹#›</a:t>
            </a:fld>
            <a:endParaRPr spc="-5"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221E28"/>
          </a:solidFill>
        </p:spPr>
        <p:txBody>
          <a:bodyPr wrap="square" lIns="0" tIns="0" rIns="0" bIns="0" rtlCol="0"/>
          <a:lstStyle/>
          <a:p>
            <a:endParaRPr/>
          </a:p>
        </p:txBody>
      </p:sp>
      <p:sp>
        <p:nvSpPr>
          <p:cNvPr id="2" name="Holder 2"/>
          <p:cNvSpPr>
            <a:spLocks noGrp="1"/>
          </p:cNvSpPr>
          <p:nvPr>
            <p:ph type="title"/>
          </p:nvPr>
        </p:nvSpPr>
        <p:spPr>
          <a:xfrm>
            <a:off x="1589659" y="2892374"/>
            <a:ext cx="9012681" cy="574675"/>
          </a:xfrm>
          <a:prstGeom prst="rect">
            <a:avLst/>
          </a:prstGeom>
        </p:spPr>
        <p:txBody>
          <a:bodyPr wrap="square" lIns="0" tIns="0" rIns="0" bIns="0">
            <a:spAutoFit/>
          </a:bodyPr>
          <a:lstStyle>
            <a:lvl1pPr>
              <a:defRPr sz="3600" b="0" i="0">
                <a:solidFill>
                  <a:srgbClr val="EDEDED"/>
                </a:solidFill>
                <a:latin typeface="Arial MT"/>
                <a:cs typeface="Arial MT"/>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3/9/2022</a:t>
            </a:fld>
            <a:endParaRPr lang="en-US"/>
          </a:p>
        </p:txBody>
      </p:sp>
      <p:sp>
        <p:nvSpPr>
          <p:cNvPr id="6" name="Holder 6"/>
          <p:cNvSpPr>
            <a:spLocks noGrp="1"/>
          </p:cNvSpPr>
          <p:nvPr>
            <p:ph type="sldNum" sz="quarter" idx="7"/>
          </p:nvPr>
        </p:nvSpPr>
        <p:spPr>
          <a:xfrm>
            <a:off x="6032627" y="6345811"/>
            <a:ext cx="132714" cy="137795"/>
          </a:xfrm>
          <a:prstGeom prst="rect">
            <a:avLst/>
          </a:prstGeom>
        </p:spPr>
        <p:txBody>
          <a:bodyPr wrap="square" lIns="0" tIns="0" rIns="0" bIns="0">
            <a:spAutoFit/>
          </a:bodyPr>
          <a:lstStyle>
            <a:lvl1pPr>
              <a:defRPr sz="800" b="0" i="0">
                <a:solidFill>
                  <a:srgbClr val="79787E"/>
                </a:solidFill>
                <a:latin typeface="Arial MT"/>
                <a:cs typeface="Arial MT"/>
              </a:defRPr>
            </a:lvl1pPr>
          </a:lstStyle>
          <a:p>
            <a:pPr marL="38100">
              <a:lnSpc>
                <a:spcPct val="100000"/>
              </a:lnSpc>
              <a:spcBef>
                <a:spcPts val="15"/>
              </a:spcBef>
            </a:pPr>
            <a:fld id="{81D60167-4931-47E6-BA6A-407CBD079E47}" type="slidenum">
              <a:rPr spc="-5" dirty="0"/>
              <a:t>‹#›</a:t>
            </a:fld>
            <a:endParaRPr spc="-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github.com/yogi2022/HR_Attrition_Prediction_Semicolons2022/blob/main/WA_Fn-UseC_-HR-Employee-Attrition.csv"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anupjana/ibm-hr-employee-attrition-analysis-prediction" TargetMode="External"/><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hyperlink" Target="https://colab.research.google.com/drive/1G19UdzxxaqsxqX4pdgYPqCdgYaWpeY4U?usp=sharing"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3532632" y="719326"/>
            <a:ext cx="7940040" cy="6138670"/>
          </a:xfrm>
          <a:prstGeom prst="rect">
            <a:avLst/>
          </a:prstGeom>
        </p:spPr>
      </p:pic>
      <p:pic>
        <p:nvPicPr>
          <p:cNvPr id="3" name="object 3"/>
          <p:cNvPicPr/>
          <p:nvPr/>
        </p:nvPicPr>
        <p:blipFill>
          <a:blip r:embed="rId3" cstate="print"/>
          <a:stretch>
            <a:fillRect/>
          </a:stretch>
        </p:blipFill>
        <p:spPr>
          <a:xfrm>
            <a:off x="719327" y="719327"/>
            <a:ext cx="1173480" cy="1082039"/>
          </a:xfrm>
          <a:prstGeom prst="rect">
            <a:avLst/>
          </a:prstGeom>
        </p:spPr>
      </p:pic>
      <p:sp>
        <p:nvSpPr>
          <p:cNvPr id="4" name="object 4"/>
          <p:cNvSpPr txBox="1">
            <a:spLocks noGrp="1"/>
          </p:cNvSpPr>
          <p:nvPr>
            <p:ph type="title"/>
          </p:nvPr>
        </p:nvSpPr>
        <p:spPr>
          <a:xfrm>
            <a:off x="707542" y="2559761"/>
            <a:ext cx="6226658" cy="965008"/>
          </a:xfrm>
          <a:prstGeom prst="rect">
            <a:avLst/>
          </a:prstGeom>
        </p:spPr>
        <p:txBody>
          <a:bodyPr vert="horz" wrap="square" lIns="0" tIns="66675" rIns="0" bIns="0" rtlCol="0">
            <a:spAutoFit/>
          </a:bodyPr>
          <a:lstStyle/>
          <a:p>
            <a:pPr marL="12700" marR="5080">
              <a:lnSpc>
                <a:spcPts val="3460"/>
              </a:lnSpc>
              <a:spcBef>
                <a:spcPts val="525"/>
              </a:spcBef>
            </a:pPr>
            <a:r>
              <a:rPr lang="en-US" sz="3200" b="1" spc="-70" dirty="0">
                <a:latin typeface="Times New Roman" panose="02020603050405020304" pitchFamily="18" charset="0"/>
                <a:cs typeface="Times New Roman" panose="02020603050405020304" pitchFamily="18" charset="0"/>
              </a:rPr>
              <a:t>Team </a:t>
            </a:r>
            <a:r>
              <a:rPr lang="en-US" sz="3200" b="1" spc="-70" dirty="0" err="1">
                <a:latin typeface="Times New Roman" panose="02020603050405020304" pitchFamily="18" charset="0"/>
                <a:cs typeface="Times New Roman" panose="02020603050405020304" pitchFamily="18" charset="0"/>
              </a:rPr>
              <a:t>EarlyBirds</a:t>
            </a:r>
            <a:r>
              <a:rPr lang="en-US" sz="3200" b="1" spc="-70" dirty="0">
                <a:latin typeface="Times New Roman" panose="02020603050405020304" pitchFamily="18" charset="0"/>
                <a:cs typeface="Times New Roman" panose="02020603050405020304" pitchFamily="18" charset="0"/>
              </a:rPr>
              <a:t>: </a:t>
            </a:r>
            <a:br>
              <a:rPr lang="en-US" sz="3200" b="1" spc="-70" dirty="0">
                <a:latin typeface="Times New Roman" panose="02020603050405020304" pitchFamily="18" charset="0"/>
                <a:cs typeface="Times New Roman" panose="02020603050405020304" pitchFamily="18" charset="0"/>
              </a:rPr>
            </a:br>
            <a:r>
              <a:rPr lang="en-US" sz="3200" b="1" spc="-70" dirty="0">
                <a:latin typeface="Times New Roman" panose="02020603050405020304" pitchFamily="18" charset="0"/>
                <a:cs typeface="Times New Roman" panose="02020603050405020304" pitchFamily="18" charset="0"/>
              </a:rPr>
              <a:t>HR Attrition Prediction System</a:t>
            </a:r>
            <a:endParaRPr sz="3200" dirty="0">
              <a:latin typeface="Times New Roman" panose="02020603050405020304" pitchFamily="18" charset="0"/>
              <a:cs typeface="Times New Roman" panose="02020603050405020304" pitchFamily="18" charset="0"/>
            </a:endParaRPr>
          </a:p>
        </p:txBody>
      </p:sp>
      <p:sp>
        <p:nvSpPr>
          <p:cNvPr id="5" name="object 5"/>
          <p:cNvSpPr txBox="1"/>
          <p:nvPr/>
        </p:nvSpPr>
        <p:spPr>
          <a:xfrm>
            <a:off x="635608" y="3894632"/>
            <a:ext cx="4012591" cy="2278637"/>
          </a:xfrm>
          <a:prstGeom prst="rect">
            <a:avLst/>
          </a:prstGeom>
        </p:spPr>
        <p:txBody>
          <a:bodyPr vert="horz" wrap="square" lIns="0" tIns="12700" rIns="0" bIns="0" rtlCol="0">
            <a:spAutoFit/>
          </a:bodyPr>
          <a:lstStyle/>
          <a:p>
            <a:pPr marL="12700" marR="5080">
              <a:lnSpc>
                <a:spcPct val="150100"/>
              </a:lnSpc>
              <a:spcBef>
                <a:spcPts val="100"/>
              </a:spcBef>
            </a:pPr>
            <a:r>
              <a:rPr lang="en-US" sz="2000" i="1" spc="-10" dirty="0" err="1">
                <a:solidFill>
                  <a:srgbClr val="EDEDED"/>
                </a:solidFill>
                <a:latin typeface="Times New Roman" panose="02020603050405020304" pitchFamily="18" charset="0"/>
                <a:cs typeface="Times New Roman" panose="02020603050405020304" pitchFamily="18" charset="0"/>
              </a:rPr>
              <a:t>Sairaj</a:t>
            </a:r>
            <a:r>
              <a:rPr lang="en-US" sz="2000" i="1" spc="-10" dirty="0">
                <a:solidFill>
                  <a:srgbClr val="EDEDED"/>
                </a:solidFill>
                <a:latin typeface="Times New Roman" panose="02020603050405020304" pitchFamily="18" charset="0"/>
                <a:cs typeface="Times New Roman" panose="02020603050405020304" pitchFamily="18" charset="0"/>
              </a:rPr>
              <a:t> Dixit</a:t>
            </a:r>
            <a:r>
              <a:rPr sz="2000" i="1" spc="-5" dirty="0">
                <a:solidFill>
                  <a:srgbClr val="EDEDED"/>
                </a:solidFill>
                <a:latin typeface="Times New Roman" panose="02020603050405020304" pitchFamily="18" charset="0"/>
                <a:cs typeface="Times New Roman" panose="02020603050405020304" pitchFamily="18" charset="0"/>
              </a:rPr>
              <a:t> </a:t>
            </a:r>
            <a:br>
              <a:rPr lang="en-US" sz="2000" i="1" spc="-5" dirty="0">
                <a:solidFill>
                  <a:srgbClr val="EDEDED"/>
                </a:solidFill>
                <a:latin typeface="Times New Roman" panose="02020603050405020304" pitchFamily="18" charset="0"/>
                <a:cs typeface="Times New Roman" panose="02020603050405020304" pitchFamily="18" charset="0"/>
              </a:rPr>
            </a:br>
            <a:r>
              <a:rPr lang="en-US" sz="2000" i="1" spc="-10" dirty="0" err="1">
                <a:solidFill>
                  <a:srgbClr val="EDEDED"/>
                </a:solidFill>
                <a:latin typeface="Times New Roman" panose="02020603050405020304" pitchFamily="18" charset="0"/>
                <a:cs typeface="Times New Roman" panose="02020603050405020304" pitchFamily="18" charset="0"/>
              </a:rPr>
              <a:t>Yogananda</a:t>
            </a:r>
            <a:r>
              <a:rPr lang="en-US" sz="2000" i="1" spc="-10" dirty="0">
                <a:solidFill>
                  <a:srgbClr val="EDEDED"/>
                </a:solidFill>
                <a:latin typeface="Times New Roman" panose="02020603050405020304" pitchFamily="18" charset="0"/>
                <a:cs typeface="Times New Roman" panose="02020603050405020304" pitchFamily="18" charset="0"/>
              </a:rPr>
              <a:t> Gone</a:t>
            </a:r>
            <a:r>
              <a:rPr sz="2000" i="1" spc="-10" dirty="0">
                <a:solidFill>
                  <a:srgbClr val="EDEDED"/>
                </a:solidFill>
                <a:latin typeface="Times New Roman" panose="02020603050405020304" pitchFamily="18" charset="0"/>
                <a:cs typeface="Times New Roman" panose="02020603050405020304" pitchFamily="18" charset="0"/>
              </a:rPr>
              <a:t> </a:t>
            </a:r>
            <a:r>
              <a:rPr sz="2000" i="1" spc="-5" dirty="0">
                <a:solidFill>
                  <a:srgbClr val="EDEDED"/>
                </a:solidFill>
                <a:latin typeface="Times New Roman" panose="02020603050405020304" pitchFamily="18" charset="0"/>
                <a:cs typeface="Times New Roman" panose="02020603050405020304" pitchFamily="18" charset="0"/>
              </a:rPr>
              <a:t> </a:t>
            </a:r>
            <a:br>
              <a:rPr lang="en-US" sz="2000" i="1" spc="-5" dirty="0">
                <a:solidFill>
                  <a:srgbClr val="EDEDED"/>
                </a:solidFill>
                <a:latin typeface="Times New Roman" panose="02020603050405020304" pitchFamily="18" charset="0"/>
                <a:cs typeface="Times New Roman" panose="02020603050405020304" pitchFamily="18" charset="0"/>
              </a:rPr>
            </a:br>
            <a:r>
              <a:rPr lang="en-US" sz="2000" i="1" spc="-10" dirty="0" err="1">
                <a:solidFill>
                  <a:srgbClr val="EDEDED"/>
                </a:solidFill>
                <a:latin typeface="Times New Roman" panose="02020603050405020304" pitchFamily="18" charset="0"/>
                <a:cs typeface="Times New Roman" panose="02020603050405020304" pitchFamily="18" charset="0"/>
              </a:rPr>
              <a:t>Nikshita</a:t>
            </a:r>
            <a:r>
              <a:rPr lang="en-US" sz="2000" i="1" spc="-10" dirty="0">
                <a:solidFill>
                  <a:srgbClr val="EDEDED"/>
                </a:solidFill>
                <a:latin typeface="Times New Roman" panose="02020603050405020304" pitchFamily="18" charset="0"/>
                <a:cs typeface="Times New Roman" panose="02020603050405020304" pitchFamily="18" charset="0"/>
              </a:rPr>
              <a:t> </a:t>
            </a:r>
            <a:r>
              <a:rPr lang="en-US" sz="2000" i="1" spc="-10" dirty="0" err="1">
                <a:solidFill>
                  <a:srgbClr val="EDEDED"/>
                </a:solidFill>
                <a:latin typeface="Times New Roman" panose="02020603050405020304" pitchFamily="18" charset="0"/>
                <a:cs typeface="Times New Roman" panose="02020603050405020304" pitchFamily="18" charset="0"/>
              </a:rPr>
              <a:t>Burde</a:t>
            </a:r>
            <a:endParaRPr lang="en-US" sz="2000" i="1" spc="-10" dirty="0">
              <a:solidFill>
                <a:srgbClr val="EDEDED"/>
              </a:solidFill>
              <a:latin typeface="Times New Roman" panose="02020603050405020304" pitchFamily="18" charset="0"/>
              <a:cs typeface="Times New Roman" panose="02020603050405020304" pitchFamily="18" charset="0"/>
            </a:endParaRPr>
          </a:p>
          <a:p>
            <a:pPr marL="12700" marR="5080">
              <a:lnSpc>
                <a:spcPct val="150100"/>
              </a:lnSpc>
              <a:spcBef>
                <a:spcPts val="100"/>
              </a:spcBef>
            </a:pPr>
            <a:r>
              <a:rPr lang="en-US" sz="2000" i="1" spc="-10" dirty="0">
                <a:solidFill>
                  <a:srgbClr val="EDEDED"/>
                </a:solidFill>
                <a:latin typeface="Times New Roman" panose="02020603050405020304" pitchFamily="18" charset="0"/>
                <a:cs typeface="Times New Roman" panose="02020603050405020304" pitchFamily="18" charset="0"/>
              </a:rPr>
              <a:t>Abhijit Joshi</a:t>
            </a:r>
            <a:r>
              <a:rPr sz="2000" i="1" spc="-5" dirty="0">
                <a:solidFill>
                  <a:srgbClr val="EDEDED"/>
                </a:solidFill>
                <a:latin typeface="Times New Roman" panose="02020603050405020304" pitchFamily="18" charset="0"/>
                <a:cs typeface="Times New Roman" panose="02020603050405020304" pitchFamily="18" charset="0"/>
              </a:rPr>
              <a:t> </a:t>
            </a:r>
            <a:r>
              <a:rPr sz="2000" i="1" spc="-60" dirty="0">
                <a:solidFill>
                  <a:srgbClr val="EDEDED"/>
                </a:solidFill>
                <a:latin typeface="Times New Roman" panose="02020603050405020304" pitchFamily="18" charset="0"/>
                <a:cs typeface="Times New Roman" panose="02020603050405020304" pitchFamily="18" charset="0"/>
              </a:rPr>
              <a:t> </a:t>
            </a:r>
            <a:r>
              <a:rPr sz="2000" i="1" spc="-5" dirty="0">
                <a:solidFill>
                  <a:srgbClr val="EDEDED"/>
                </a:solidFill>
                <a:latin typeface="Times New Roman" panose="02020603050405020304" pitchFamily="18" charset="0"/>
                <a:cs typeface="Times New Roman" panose="02020603050405020304" pitchFamily="18" charset="0"/>
              </a:rPr>
              <a:t> </a:t>
            </a:r>
            <a:r>
              <a:rPr sz="2000" i="1" spc="-370" dirty="0">
                <a:solidFill>
                  <a:srgbClr val="EDEDED"/>
                </a:solidFill>
                <a:latin typeface="Times New Roman" panose="02020603050405020304" pitchFamily="18" charset="0"/>
                <a:cs typeface="Times New Roman" panose="02020603050405020304" pitchFamily="18" charset="0"/>
              </a:rPr>
              <a:t> </a:t>
            </a:r>
            <a:br>
              <a:rPr lang="en-US" sz="2000" i="1" spc="-370" dirty="0">
                <a:solidFill>
                  <a:srgbClr val="EDEDED"/>
                </a:solidFill>
                <a:latin typeface="Times New Roman" panose="02020603050405020304" pitchFamily="18" charset="0"/>
                <a:cs typeface="Times New Roman" panose="02020603050405020304" pitchFamily="18" charset="0"/>
              </a:rPr>
            </a:br>
            <a:r>
              <a:rPr lang="en-US" sz="2000" i="1" spc="-15" dirty="0" err="1">
                <a:solidFill>
                  <a:srgbClr val="EDEDED"/>
                </a:solidFill>
                <a:latin typeface="Times New Roman" panose="02020603050405020304" pitchFamily="18" charset="0"/>
                <a:cs typeface="Times New Roman" panose="02020603050405020304" pitchFamily="18" charset="0"/>
              </a:rPr>
              <a:t>Avdhut</a:t>
            </a:r>
            <a:r>
              <a:rPr lang="en-US" sz="2000" i="1" spc="-15" dirty="0">
                <a:solidFill>
                  <a:srgbClr val="EDEDED"/>
                </a:solidFill>
                <a:latin typeface="Times New Roman" panose="02020603050405020304" pitchFamily="18" charset="0"/>
                <a:cs typeface="Times New Roman" panose="02020603050405020304" pitchFamily="18" charset="0"/>
              </a:rPr>
              <a:t> Kulkarni</a:t>
            </a:r>
            <a:endParaRPr sz="2000" i="1" dirty="0">
              <a:latin typeface="Times New Roman" panose="02020603050405020304" pitchFamily="18" charset="0"/>
              <a:cs typeface="Times New Roman" panose="02020603050405020304" pitchFamily="18" charset="0"/>
            </a:endParaRPr>
          </a:p>
        </p:txBody>
      </p:sp>
      <p:sp>
        <p:nvSpPr>
          <p:cNvPr id="6" name="object 7">
            <a:extLst>
              <a:ext uri="{FF2B5EF4-FFF2-40B4-BE49-F238E27FC236}">
                <a16:creationId xmlns:a16="http://schemas.microsoft.com/office/drawing/2014/main" id="{5EC36EB0-4C3D-4D26-803A-588CB5CA84A5}"/>
              </a:ext>
            </a:extLst>
          </p:cNvPr>
          <p:cNvSpPr txBox="1">
            <a:spLocks noGrp="1"/>
          </p:cNvSpPr>
          <p:nvPr>
            <p:ph type="sldNum" sz="quarter" idx="7"/>
          </p:nvPr>
        </p:nvSpPr>
        <p:spPr>
          <a:xfrm>
            <a:off x="6032626" y="6400800"/>
            <a:ext cx="2157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a:t>
            </a:fld>
            <a:endParaRPr spc="-5" dirty="0"/>
          </a:p>
        </p:txBody>
      </p:sp>
      <p:sp>
        <p:nvSpPr>
          <p:cNvPr id="7" name="object 32">
            <a:extLst>
              <a:ext uri="{FF2B5EF4-FFF2-40B4-BE49-F238E27FC236}">
                <a16:creationId xmlns:a16="http://schemas.microsoft.com/office/drawing/2014/main" id="{32633527-DE2F-43D3-BE7A-5F13002BAE56}"/>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2192000" cy="6858000"/>
            <a:chOff x="0" y="0"/>
            <a:chExt cx="12192000" cy="6858000"/>
          </a:xfrm>
        </p:grpSpPr>
        <p:pic>
          <p:nvPicPr>
            <p:cNvPr id="3" name="object 3"/>
            <p:cNvPicPr/>
            <p:nvPr/>
          </p:nvPicPr>
          <p:blipFill>
            <a:blip r:embed="rId2" cstate="print"/>
            <a:stretch>
              <a:fillRect/>
            </a:stretch>
          </p:blipFill>
          <p:spPr>
            <a:xfrm>
              <a:off x="11433047" y="6230111"/>
              <a:ext cx="390144" cy="359663"/>
            </a:xfrm>
            <a:prstGeom prst="rect">
              <a:avLst/>
            </a:prstGeom>
          </p:spPr>
        </p:pic>
        <p:pic>
          <p:nvPicPr>
            <p:cNvPr id="4" name="object 4"/>
            <p:cNvPicPr/>
            <p:nvPr/>
          </p:nvPicPr>
          <p:blipFill>
            <a:blip r:embed="rId3" cstate="print"/>
            <a:stretch>
              <a:fillRect/>
            </a:stretch>
          </p:blipFill>
          <p:spPr>
            <a:xfrm>
              <a:off x="0" y="0"/>
              <a:ext cx="12192000" cy="6857999"/>
            </a:xfrm>
            <a:prstGeom prst="rect">
              <a:avLst/>
            </a:prstGeom>
          </p:spPr>
        </p:pic>
      </p:grpSp>
      <p:sp>
        <p:nvSpPr>
          <p:cNvPr id="5" name="object 5"/>
          <p:cNvSpPr txBox="1"/>
          <p:nvPr/>
        </p:nvSpPr>
        <p:spPr>
          <a:xfrm>
            <a:off x="347268" y="387476"/>
            <a:ext cx="9230995" cy="259686"/>
          </a:xfrm>
          <a:prstGeom prst="rect">
            <a:avLst/>
          </a:prstGeom>
        </p:spPr>
        <p:txBody>
          <a:bodyPr vert="horz" wrap="square" lIns="0" tIns="13335" rIns="0" bIns="0" rtlCol="0">
            <a:spAutoFit/>
          </a:bodyPr>
          <a:lstStyle/>
          <a:p>
            <a:pPr marL="12700">
              <a:lnSpc>
                <a:spcPct val="100000"/>
              </a:lnSpc>
              <a:spcBef>
                <a:spcPts val="105"/>
              </a:spcBef>
            </a:pPr>
            <a:r>
              <a:rPr lang="en-US" sz="1600" b="1" spc="5" dirty="0">
                <a:solidFill>
                  <a:srgbClr val="EDEDED"/>
                </a:solidFill>
                <a:latin typeface="Arial"/>
                <a:cs typeface="Arial"/>
              </a:rPr>
              <a:t>Workflow of HR Attrition Prediction Using IBM Watson Studio and IBM’s </a:t>
            </a:r>
            <a:r>
              <a:rPr lang="en-US" sz="1600" b="1" spc="5" dirty="0" err="1">
                <a:solidFill>
                  <a:srgbClr val="EDEDED"/>
                </a:solidFill>
                <a:latin typeface="Arial"/>
                <a:cs typeface="Arial"/>
              </a:rPr>
              <a:t>AutoAI</a:t>
            </a:r>
            <a:r>
              <a:rPr lang="en-US" sz="1600" b="1" spc="5" dirty="0">
                <a:solidFill>
                  <a:srgbClr val="EDEDED"/>
                </a:solidFill>
                <a:latin typeface="Arial"/>
                <a:cs typeface="Arial"/>
              </a:rPr>
              <a:t> Service</a:t>
            </a:r>
            <a:endParaRPr sz="1600" dirty="0">
              <a:latin typeface="Arial"/>
              <a:cs typeface="Arial"/>
            </a:endParaRPr>
          </a:p>
        </p:txBody>
      </p:sp>
      <p:sp>
        <p:nvSpPr>
          <p:cNvPr id="6" name="object 6"/>
          <p:cNvSpPr txBox="1"/>
          <p:nvPr/>
        </p:nvSpPr>
        <p:spPr>
          <a:xfrm>
            <a:off x="6550025" y="850226"/>
            <a:ext cx="5641975" cy="859851"/>
          </a:xfrm>
          <a:prstGeom prst="rect">
            <a:avLst/>
          </a:prstGeom>
          <a:solidFill>
            <a:srgbClr val="221E28"/>
          </a:solidFill>
        </p:spPr>
        <p:txBody>
          <a:bodyPr vert="horz" wrap="square" lIns="0" tIns="160655" rIns="0" bIns="0" rtlCol="0">
            <a:spAutoFit/>
          </a:bodyPr>
          <a:lstStyle/>
          <a:p>
            <a:pPr>
              <a:lnSpc>
                <a:spcPct val="100000"/>
              </a:lnSpc>
              <a:spcBef>
                <a:spcPts val="1265"/>
              </a:spcBef>
            </a:pPr>
            <a:r>
              <a:rPr sz="1600" dirty="0">
                <a:solidFill>
                  <a:srgbClr val="FC5F07"/>
                </a:solidFill>
                <a:latin typeface="Arial MT"/>
                <a:cs typeface="Arial MT"/>
              </a:rPr>
              <a:t>\</a:t>
            </a:r>
            <a:r>
              <a:rPr sz="1600" spc="55" dirty="0">
                <a:solidFill>
                  <a:srgbClr val="FC5F07"/>
                </a:solidFill>
                <a:latin typeface="Arial MT"/>
                <a:cs typeface="Arial MT"/>
              </a:rPr>
              <a:t> </a:t>
            </a:r>
            <a:r>
              <a:rPr lang="en-US" sz="1600" spc="-15" dirty="0">
                <a:solidFill>
                  <a:srgbClr val="EDEDED"/>
                </a:solidFill>
                <a:latin typeface="Arial MT"/>
                <a:cs typeface="Arial MT"/>
              </a:rPr>
              <a:t>Random Forest Classifier </a:t>
            </a:r>
            <a:r>
              <a:rPr sz="1600" spc="-10" dirty="0">
                <a:solidFill>
                  <a:srgbClr val="EDEDED"/>
                </a:solidFill>
                <a:latin typeface="Arial MT"/>
                <a:cs typeface="Arial MT"/>
              </a:rPr>
              <a:t>Model</a:t>
            </a:r>
            <a:r>
              <a:rPr lang="en-US" sz="1600" spc="-10" dirty="0">
                <a:solidFill>
                  <a:srgbClr val="EDEDED"/>
                </a:solidFill>
                <a:latin typeface="Arial MT"/>
                <a:cs typeface="Arial MT"/>
              </a:rPr>
              <a:t> – 85.9% Accuracy</a:t>
            </a:r>
            <a:endParaRPr sz="1600" dirty="0">
              <a:latin typeface="Arial MT"/>
              <a:cs typeface="Arial MT"/>
            </a:endParaRPr>
          </a:p>
          <a:p>
            <a:pPr>
              <a:lnSpc>
                <a:spcPct val="100000"/>
              </a:lnSpc>
              <a:spcBef>
                <a:spcPts val="1585"/>
              </a:spcBef>
            </a:pPr>
            <a:r>
              <a:rPr sz="1600" dirty="0">
                <a:solidFill>
                  <a:srgbClr val="FC5F07"/>
                </a:solidFill>
                <a:latin typeface="Arial MT"/>
                <a:cs typeface="Arial MT"/>
              </a:rPr>
              <a:t>\</a:t>
            </a:r>
            <a:r>
              <a:rPr sz="1600" spc="520" dirty="0">
                <a:solidFill>
                  <a:srgbClr val="FC5F07"/>
                </a:solidFill>
                <a:latin typeface="Arial MT"/>
                <a:cs typeface="Arial MT"/>
              </a:rPr>
              <a:t> </a:t>
            </a:r>
            <a:r>
              <a:rPr sz="1600" spc="-5" dirty="0">
                <a:solidFill>
                  <a:srgbClr val="EDEDED"/>
                </a:solidFill>
                <a:latin typeface="Arial MT"/>
                <a:cs typeface="Arial MT"/>
              </a:rPr>
              <a:t>Dataset</a:t>
            </a:r>
            <a:r>
              <a:rPr sz="1600" spc="-25" dirty="0">
                <a:solidFill>
                  <a:srgbClr val="EDEDED"/>
                </a:solidFill>
                <a:latin typeface="Arial MT"/>
                <a:cs typeface="Arial MT"/>
              </a:rPr>
              <a:t> </a:t>
            </a:r>
            <a:r>
              <a:rPr sz="1600" spc="-5" dirty="0">
                <a:solidFill>
                  <a:srgbClr val="EDEDED"/>
                </a:solidFill>
                <a:latin typeface="Arial MT"/>
                <a:cs typeface="Arial MT"/>
              </a:rPr>
              <a:t>reference:</a:t>
            </a:r>
            <a:r>
              <a:rPr sz="1600" spc="35" dirty="0">
                <a:solidFill>
                  <a:srgbClr val="EDEDED"/>
                </a:solidFill>
                <a:latin typeface="Arial MT"/>
                <a:cs typeface="Arial MT"/>
              </a:rPr>
              <a:t> </a:t>
            </a:r>
            <a:r>
              <a:rPr lang="en-US" sz="1600" u="heavy" spc="-5" dirty="0">
                <a:solidFill>
                  <a:srgbClr val="FC5F07"/>
                </a:solidFill>
                <a:uFill>
                  <a:solidFill>
                    <a:srgbClr val="FC5F07"/>
                  </a:solidFill>
                </a:uFill>
                <a:latin typeface="Arial MT"/>
                <a:cs typeface="Arial MT"/>
                <a:hlinkClick r:id="rId4"/>
              </a:rPr>
              <a:t>HR-Attrition-Prediction-IBM-Dataset</a:t>
            </a:r>
            <a:endParaRPr sz="1600" dirty="0">
              <a:latin typeface="Arial MT"/>
              <a:cs typeface="Arial MT"/>
            </a:endParaRPr>
          </a:p>
        </p:txBody>
      </p:sp>
      <p:sp>
        <p:nvSpPr>
          <p:cNvPr id="12" name="object 12"/>
          <p:cNvSpPr txBox="1">
            <a:spLocks noGrp="1"/>
          </p:cNvSpPr>
          <p:nvPr>
            <p:ph type="title"/>
          </p:nvPr>
        </p:nvSpPr>
        <p:spPr>
          <a:prstGeom prst="rect">
            <a:avLst/>
          </a:prstGeom>
        </p:spPr>
        <p:txBody>
          <a:bodyPr vert="horz" wrap="square" lIns="0" tIns="12700" rIns="0" bIns="0" rtlCol="0">
            <a:spAutoFit/>
          </a:bodyPr>
          <a:lstStyle/>
          <a:p>
            <a:pPr marL="7781925">
              <a:lnSpc>
                <a:spcPct val="100000"/>
              </a:lnSpc>
              <a:spcBef>
                <a:spcPts val="100"/>
              </a:spcBef>
            </a:pPr>
            <a:r>
              <a:rPr dirty="0"/>
              <a:t>D</a:t>
            </a:r>
            <a:r>
              <a:rPr spc="-25" dirty="0"/>
              <a:t>e</a:t>
            </a:r>
            <a:r>
              <a:rPr dirty="0"/>
              <a:t>mo</a:t>
            </a:r>
          </a:p>
        </p:txBody>
      </p:sp>
      <p:sp>
        <p:nvSpPr>
          <p:cNvPr id="14" name="object 14"/>
          <p:cNvSpPr txBox="1">
            <a:spLocks noGrp="1"/>
          </p:cNvSpPr>
          <p:nvPr>
            <p:ph type="sldNum" sz="quarter" idx="7"/>
          </p:nvPr>
        </p:nvSpPr>
        <p:spPr>
          <a:xfrm>
            <a:off x="6032626" y="6345203"/>
            <a:ext cx="2157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10</a:t>
            </a:fld>
            <a:endParaRPr spc="-5" dirty="0"/>
          </a:p>
        </p:txBody>
      </p:sp>
      <p:sp>
        <p:nvSpPr>
          <p:cNvPr id="15" name="object 32">
            <a:extLst>
              <a:ext uri="{FF2B5EF4-FFF2-40B4-BE49-F238E27FC236}">
                <a16:creationId xmlns:a16="http://schemas.microsoft.com/office/drawing/2014/main" id="{57C163B5-6C2F-4728-93B9-344216B63A43}"/>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19" name="Picture 18">
            <a:extLst>
              <a:ext uri="{FF2B5EF4-FFF2-40B4-BE49-F238E27FC236}">
                <a16:creationId xmlns:a16="http://schemas.microsoft.com/office/drawing/2014/main" id="{F6F9A800-3EDC-4D05-BFBA-CEE35E37BB04}"/>
              </a:ext>
            </a:extLst>
          </p:cNvPr>
          <p:cNvPicPr>
            <a:picLocks noChangeAspect="1"/>
          </p:cNvPicPr>
          <p:nvPr/>
        </p:nvPicPr>
        <p:blipFill>
          <a:blip r:embed="rId5"/>
          <a:stretch>
            <a:fillRect/>
          </a:stretch>
        </p:blipFill>
        <p:spPr>
          <a:xfrm>
            <a:off x="347268" y="850226"/>
            <a:ext cx="5477346" cy="501177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11</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4" name="Picture 3">
            <a:extLst>
              <a:ext uri="{FF2B5EF4-FFF2-40B4-BE49-F238E27FC236}">
                <a16:creationId xmlns:a16="http://schemas.microsoft.com/office/drawing/2014/main" id="{143ADD9A-484A-4E9F-915F-7F5101A6E892}"/>
              </a:ext>
            </a:extLst>
          </p:cNvPr>
          <p:cNvPicPr>
            <a:picLocks noChangeAspect="1"/>
          </p:cNvPicPr>
          <p:nvPr/>
        </p:nvPicPr>
        <p:blipFill>
          <a:blip r:embed="rId3"/>
          <a:stretch>
            <a:fillRect/>
          </a:stretch>
        </p:blipFill>
        <p:spPr>
          <a:xfrm>
            <a:off x="347268" y="685800"/>
            <a:ext cx="5895307" cy="4870037"/>
          </a:xfrm>
          <a:prstGeom prst="rect">
            <a:avLst/>
          </a:prstGeom>
        </p:spPr>
      </p:pic>
      <p:pic>
        <p:nvPicPr>
          <p:cNvPr id="2056" name="Picture 8" descr="IBM&amp;amp;#39;s Watson Predicted to Reach 1 Billion People by Q4 2017 - ETCentric">
            <a:extLst>
              <a:ext uri="{FF2B5EF4-FFF2-40B4-BE49-F238E27FC236}">
                <a16:creationId xmlns:a16="http://schemas.microsoft.com/office/drawing/2014/main" id="{C190362B-B754-43D9-9C32-CE103FD403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5412" y="685800"/>
            <a:ext cx="365760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AutoAI &amp; Machine Learning - IBM MediaCenter">
            <a:extLst>
              <a:ext uri="{FF2B5EF4-FFF2-40B4-BE49-F238E27FC236}">
                <a16:creationId xmlns:a16="http://schemas.microsoft.com/office/drawing/2014/main" id="{0642E29D-34C9-41BA-8849-3700E98917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0" y="3276600"/>
            <a:ext cx="2847975" cy="16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6899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53633"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PREDICTION AND RESULT</a:t>
            </a:r>
            <a:endParaRPr sz="2800" u="sng" dirty="0">
              <a:latin typeface="Arial"/>
              <a:cs typeface="Arial"/>
            </a:endParaRPr>
          </a:p>
        </p:txBody>
      </p:sp>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12</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9" name="Picture 8">
            <a:extLst>
              <a:ext uri="{FF2B5EF4-FFF2-40B4-BE49-F238E27FC236}">
                <a16:creationId xmlns:a16="http://schemas.microsoft.com/office/drawing/2014/main" id="{5F53C9D3-050B-434A-BC38-5E5623E298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30" y="826691"/>
            <a:ext cx="11931192" cy="5069205"/>
          </a:xfrm>
          <a:prstGeom prst="rect">
            <a:avLst/>
          </a:prstGeom>
        </p:spPr>
      </p:pic>
    </p:spTree>
    <p:extLst>
      <p:ext uri="{BB962C8B-B14F-4D97-AF65-F5344CB8AC3E}">
        <p14:creationId xmlns:p14="http://schemas.microsoft.com/office/powerpoint/2010/main" val="19453695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53633"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PREDICTION AND RESULT</a:t>
            </a:r>
            <a:endParaRPr sz="2800" u="sng" dirty="0">
              <a:latin typeface="Arial"/>
              <a:cs typeface="Arial"/>
            </a:endParaRPr>
          </a:p>
        </p:txBody>
      </p:sp>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13</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4" name="Picture 3">
            <a:extLst>
              <a:ext uri="{FF2B5EF4-FFF2-40B4-BE49-F238E27FC236}">
                <a16:creationId xmlns:a16="http://schemas.microsoft.com/office/drawing/2014/main" id="{FFFA68D0-08A5-41C3-8C8E-47F47A0E95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830208"/>
            <a:ext cx="11582400" cy="5417185"/>
          </a:xfrm>
          <a:prstGeom prst="rect">
            <a:avLst/>
          </a:prstGeom>
        </p:spPr>
      </p:pic>
    </p:spTree>
    <p:extLst>
      <p:ext uri="{BB962C8B-B14F-4D97-AF65-F5344CB8AC3E}">
        <p14:creationId xmlns:p14="http://schemas.microsoft.com/office/powerpoint/2010/main" val="1971191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53633"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PREDICTION AND RESULT</a:t>
            </a:r>
            <a:endParaRPr sz="2800" u="sng" dirty="0">
              <a:latin typeface="Arial"/>
              <a:cs typeface="Arial"/>
            </a:endParaRPr>
          </a:p>
        </p:txBody>
      </p:sp>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14</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7" name="Picture 6">
            <a:extLst>
              <a:ext uri="{FF2B5EF4-FFF2-40B4-BE49-F238E27FC236}">
                <a16:creationId xmlns:a16="http://schemas.microsoft.com/office/drawing/2014/main" id="{761F117D-FC3E-4EF1-93D0-F44F91767B6E}"/>
              </a:ext>
            </a:extLst>
          </p:cNvPr>
          <p:cNvPicPr>
            <a:picLocks noChangeAspect="1"/>
          </p:cNvPicPr>
          <p:nvPr/>
        </p:nvPicPr>
        <p:blipFill>
          <a:blip r:embed="rId3"/>
          <a:stretch>
            <a:fillRect/>
          </a:stretch>
        </p:blipFill>
        <p:spPr>
          <a:xfrm>
            <a:off x="347268" y="838200"/>
            <a:ext cx="11178640" cy="4953000"/>
          </a:xfrm>
          <a:prstGeom prst="rect">
            <a:avLst/>
          </a:prstGeom>
        </p:spPr>
      </p:pic>
    </p:spTree>
    <p:extLst>
      <p:ext uri="{BB962C8B-B14F-4D97-AF65-F5344CB8AC3E}">
        <p14:creationId xmlns:p14="http://schemas.microsoft.com/office/powerpoint/2010/main" val="25104857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53633"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PREDICTION AND RESULT</a:t>
            </a:r>
            <a:endParaRPr sz="2800" u="sng" dirty="0">
              <a:latin typeface="Arial"/>
              <a:cs typeface="Arial"/>
            </a:endParaRPr>
          </a:p>
        </p:txBody>
      </p:sp>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15</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4" name="Picture 3">
            <a:extLst>
              <a:ext uri="{FF2B5EF4-FFF2-40B4-BE49-F238E27FC236}">
                <a16:creationId xmlns:a16="http://schemas.microsoft.com/office/drawing/2014/main" id="{7C4F6526-79C7-4895-AF8F-9DAF65059D38}"/>
              </a:ext>
            </a:extLst>
          </p:cNvPr>
          <p:cNvPicPr>
            <a:picLocks noChangeAspect="1"/>
          </p:cNvPicPr>
          <p:nvPr/>
        </p:nvPicPr>
        <p:blipFill>
          <a:blip r:embed="rId3"/>
          <a:stretch>
            <a:fillRect/>
          </a:stretch>
        </p:blipFill>
        <p:spPr>
          <a:xfrm>
            <a:off x="437699" y="990600"/>
            <a:ext cx="11316601" cy="4876800"/>
          </a:xfrm>
          <a:prstGeom prst="rect">
            <a:avLst/>
          </a:prstGeom>
        </p:spPr>
      </p:pic>
    </p:spTree>
    <p:extLst>
      <p:ext uri="{BB962C8B-B14F-4D97-AF65-F5344CB8AC3E}">
        <p14:creationId xmlns:p14="http://schemas.microsoft.com/office/powerpoint/2010/main" val="14127480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53633"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PREDICTION AND RESULT</a:t>
            </a:r>
            <a:endParaRPr sz="2800" u="sng" dirty="0">
              <a:latin typeface="Arial"/>
              <a:cs typeface="Arial"/>
            </a:endParaRPr>
          </a:p>
        </p:txBody>
      </p:sp>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16</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4" name="Picture 3">
            <a:extLst>
              <a:ext uri="{FF2B5EF4-FFF2-40B4-BE49-F238E27FC236}">
                <a16:creationId xmlns:a16="http://schemas.microsoft.com/office/drawing/2014/main" id="{BBC4A538-7882-43BB-96FD-83731BBAA416}"/>
              </a:ext>
            </a:extLst>
          </p:cNvPr>
          <p:cNvPicPr>
            <a:picLocks noChangeAspect="1"/>
          </p:cNvPicPr>
          <p:nvPr/>
        </p:nvPicPr>
        <p:blipFill>
          <a:blip r:embed="rId3"/>
          <a:stretch>
            <a:fillRect/>
          </a:stretch>
        </p:blipFill>
        <p:spPr>
          <a:xfrm>
            <a:off x="222504" y="751964"/>
            <a:ext cx="11746991" cy="5354071"/>
          </a:xfrm>
          <a:prstGeom prst="rect">
            <a:avLst/>
          </a:prstGeom>
        </p:spPr>
      </p:pic>
    </p:spTree>
    <p:extLst>
      <p:ext uri="{BB962C8B-B14F-4D97-AF65-F5344CB8AC3E}">
        <p14:creationId xmlns:p14="http://schemas.microsoft.com/office/powerpoint/2010/main" val="2254509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53633"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PREDICTION AND RESULT</a:t>
            </a:r>
            <a:endParaRPr sz="2800" u="sng" dirty="0">
              <a:latin typeface="Arial"/>
              <a:cs typeface="Arial"/>
            </a:endParaRPr>
          </a:p>
        </p:txBody>
      </p:sp>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17</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9" name="Picture 8">
            <a:extLst>
              <a:ext uri="{FF2B5EF4-FFF2-40B4-BE49-F238E27FC236}">
                <a16:creationId xmlns:a16="http://schemas.microsoft.com/office/drawing/2014/main" id="{21FEE06A-CC48-4207-8EBD-F6E4F6BE9D52}"/>
              </a:ext>
            </a:extLst>
          </p:cNvPr>
          <p:cNvPicPr>
            <a:picLocks noChangeAspect="1"/>
          </p:cNvPicPr>
          <p:nvPr/>
        </p:nvPicPr>
        <p:blipFill>
          <a:blip r:embed="rId3"/>
          <a:stretch>
            <a:fillRect/>
          </a:stretch>
        </p:blipFill>
        <p:spPr>
          <a:xfrm>
            <a:off x="337056" y="990600"/>
            <a:ext cx="11318402" cy="4420743"/>
          </a:xfrm>
          <a:prstGeom prst="rect">
            <a:avLst/>
          </a:prstGeom>
        </p:spPr>
      </p:pic>
    </p:spTree>
    <p:extLst>
      <p:ext uri="{BB962C8B-B14F-4D97-AF65-F5344CB8AC3E}">
        <p14:creationId xmlns:p14="http://schemas.microsoft.com/office/powerpoint/2010/main" val="4133817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53633"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PREDICTION AND RESULT</a:t>
            </a:r>
            <a:endParaRPr sz="2800" u="sng" dirty="0">
              <a:latin typeface="Arial"/>
              <a:cs typeface="Arial"/>
            </a:endParaRPr>
          </a:p>
        </p:txBody>
      </p:sp>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18</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11" name="Picture 10">
            <a:extLst>
              <a:ext uri="{FF2B5EF4-FFF2-40B4-BE49-F238E27FC236}">
                <a16:creationId xmlns:a16="http://schemas.microsoft.com/office/drawing/2014/main" id="{1D865949-E910-4E3C-A4EB-511103245C86}"/>
              </a:ext>
            </a:extLst>
          </p:cNvPr>
          <p:cNvPicPr>
            <a:picLocks noChangeAspect="1"/>
          </p:cNvPicPr>
          <p:nvPr/>
        </p:nvPicPr>
        <p:blipFill>
          <a:blip r:embed="rId3"/>
          <a:stretch>
            <a:fillRect/>
          </a:stretch>
        </p:blipFill>
        <p:spPr>
          <a:xfrm>
            <a:off x="478434" y="841195"/>
            <a:ext cx="11235132" cy="5029200"/>
          </a:xfrm>
          <a:prstGeom prst="rect">
            <a:avLst/>
          </a:prstGeom>
        </p:spPr>
      </p:pic>
    </p:spTree>
    <p:extLst>
      <p:ext uri="{BB962C8B-B14F-4D97-AF65-F5344CB8AC3E}">
        <p14:creationId xmlns:p14="http://schemas.microsoft.com/office/powerpoint/2010/main" val="17272877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53633"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PREDICTION AND RESULT</a:t>
            </a:r>
            <a:endParaRPr sz="2800" u="sng" dirty="0">
              <a:latin typeface="Arial"/>
              <a:cs typeface="Arial"/>
            </a:endParaRPr>
          </a:p>
        </p:txBody>
      </p:sp>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19</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4" name="Picture 3">
            <a:extLst>
              <a:ext uri="{FF2B5EF4-FFF2-40B4-BE49-F238E27FC236}">
                <a16:creationId xmlns:a16="http://schemas.microsoft.com/office/drawing/2014/main" id="{75F4EDB7-31D4-4166-A0F6-415EE0E83D60}"/>
              </a:ext>
            </a:extLst>
          </p:cNvPr>
          <p:cNvPicPr>
            <a:picLocks noChangeAspect="1"/>
          </p:cNvPicPr>
          <p:nvPr/>
        </p:nvPicPr>
        <p:blipFill>
          <a:blip r:embed="rId3"/>
          <a:stretch>
            <a:fillRect/>
          </a:stretch>
        </p:blipFill>
        <p:spPr>
          <a:xfrm>
            <a:off x="422839" y="838200"/>
            <a:ext cx="11235132" cy="4863153"/>
          </a:xfrm>
          <a:prstGeom prst="rect">
            <a:avLst/>
          </a:prstGeom>
        </p:spPr>
      </p:pic>
    </p:spTree>
    <p:extLst>
      <p:ext uri="{BB962C8B-B14F-4D97-AF65-F5344CB8AC3E}">
        <p14:creationId xmlns:p14="http://schemas.microsoft.com/office/powerpoint/2010/main" val="2990861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4524501" y="152218"/>
            <a:ext cx="3281679" cy="444352"/>
          </a:xfrm>
          <a:prstGeom prst="rect">
            <a:avLst/>
          </a:prstGeom>
        </p:spPr>
        <p:txBody>
          <a:bodyPr vert="horz" wrap="square" lIns="0" tIns="13335" rIns="0" bIns="0" rtlCol="0">
            <a:spAutoFit/>
          </a:bodyPr>
          <a:lstStyle/>
          <a:p>
            <a:pPr marL="12700" algn="ctr">
              <a:lnSpc>
                <a:spcPct val="100000"/>
              </a:lnSpc>
              <a:spcBef>
                <a:spcPts val="105"/>
              </a:spcBef>
            </a:pPr>
            <a:r>
              <a:rPr lang="en-US" sz="2800" b="1" u="sng" spc="10" dirty="0">
                <a:latin typeface="Arial"/>
                <a:cs typeface="Arial"/>
              </a:rPr>
              <a:t>OUTLINE</a:t>
            </a:r>
            <a:endParaRPr sz="2800" u="sng" dirty="0">
              <a:latin typeface="Arial"/>
              <a:cs typeface="Arial"/>
            </a:endParaRPr>
          </a:p>
        </p:txBody>
      </p:sp>
      <p:sp>
        <p:nvSpPr>
          <p:cNvPr id="7" name="object 7"/>
          <p:cNvSpPr txBox="1"/>
          <p:nvPr/>
        </p:nvSpPr>
        <p:spPr>
          <a:xfrm>
            <a:off x="1524000" y="1447800"/>
            <a:ext cx="5443855" cy="4490332"/>
          </a:xfrm>
          <a:prstGeom prst="rect">
            <a:avLst/>
          </a:prstGeom>
        </p:spPr>
        <p:txBody>
          <a:bodyPr vert="horz" wrap="square" lIns="0" tIns="141605" rIns="0" bIns="0" rtlCol="0">
            <a:spAutoFit/>
          </a:bodyPr>
          <a:lstStyle/>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Problem Statement</a:t>
            </a:r>
          </a:p>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Objective and scope of the project</a:t>
            </a:r>
          </a:p>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Analytics approach and work flow</a:t>
            </a:r>
          </a:p>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Data Sources</a:t>
            </a:r>
          </a:p>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Business Values</a:t>
            </a:r>
          </a:p>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Functionality</a:t>
            </a:r>
          </a:p>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Architecture &amp; Working Model</a:t>
            </a:r>
          </a:p>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Integration</a:t>
            </a:r>
          </a:p>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Prediction and Result</a:t>
            </a:r>
          </a:p>
          <a:p>
            <a:pPr marL="298450" indent="-285750">
              <a:lnSpc>
                <a:spcPct val="100000"/>
              </a:lnSpc>
              <a:spcBef>
                <a:spcPts val="1115"/>
              </a:spcBef>
              <a:buFont typeface="Wingdings" panose="05000000000000000000" pitchFamily="2" charset="2"/>
              <a:buChar char="Ø"/>
            </a:pPr>
            <a:r>
              <a:rPr lang="en-US" sz="2000" dirty="0">
                <a:solidFill>
                  <a:schemeClr val="bg1"/>
                </a:solidFill>
                <a:latin typeface="Arial MT"/>
                <a:cs typeface="Arial MT"/>
              </a:rPr>
              <a:t>Q &amp; A</a:t>
            </a:r>
            <a:endParaRPr sz="2000" dirty="0">
              <a:solidFill>
                <a:schemeClr val="bg1"/>
              </a:solidFill>
              <a:latin typeface="Arial MT"/>
              <a:cs typeface="Arial MT"/>
            </a:endParaRPr>
          </a:p>
        </p:txBody>
      </p:sp>
      <p:sp>
        <p:nvSpPr>
          <p:cNvPr id="33" name="object 33"/>
          <p:cNvSpPr txBox="1">
            <a:spLocks noGrp="1"/>
          </p:cNvSpPr>
          <p:nvPr>
            <p:ph type="sldNum" sz="quarter" idx="7"/>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a:t>
            </a:fld>
            <a:endParaRPr spc="-5" dirty="0"/>
          </a:p>
        </p:txBody>
      </p:sp>
      <p:sp>
        <p:nvSpPr>
          <p:cNvPr id="8" name="object 32">
            <a:extLst>
              <a:ext uri="{FF2B5EF4-FFF2-40B4-BE49-F238E27FC236}">
                <a16:creationId xmlns:a16="http://schemas.microsoft.com/office/drawing/2014/main" id="{9E41A4CB-222B-4ACD-9F93-3CBDF31C07E4}"/>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Tree>
    <p:extLst>
      <p:ext uri="{BB962C8B-B14F-4D97-AF65-F5344CB8AC3E}">
        <p14:creationId xmlns:p14="http://schemas.microsoft.com/office/powerpoint/2010/main" val="33409552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53633"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PREDICTION AND RESULT</a:t>
            </a:r>
            <a:endParaRPr sz="2800" u="sng" dirty="0">
              <a:latin typeface="Arial"/>
              <a:cs typeface="Arial"/>
            </a:endParaRPr>
          </a:p>
        </p:txBody>
      </p:sp>
      <p:sp>
        <p:nvSpPr>
          <p:cNvPr id="33" name="object 33"/>
          <p:cNvSpPr txBox="1">
            <a:spLocks noGrp="1"/>
          </p:cNvSpPr>
          <p:nvPr>
            <p:ph type="sldNum" sz="quarter" idx="7"/>
          </p:nvPr>
        </p:nvSpPr>
        <p:spPr>
          <a:xfrm>
            <a:off x="6032626" y="6345203"/>
            <a:ext cx="215774"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20</a:t>
            </a:fld>
            <a:endParaRPr spc="-5" dirty="0"/>
          </a:p>
        </p:txBody>
      </p:sp>
      <p:sp>
        <p:nvSpPr>
          <p:cNvPr id="6" name="object 32">
            <a:extLst>
              <a:ext uri="{FF2B5EF4-FFF2-40B4-BE49-F238E27FC236}">
                <a16:creationId xmlns:a16="http://schemas.microsoft.com/office/drawing/2014/main" id="{C4AF5FAD-7D90-43CF-9EC6-208639DEFE0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7" name="Picture 6">
            <a:extLst>
              <a:ext uri="{FF2B5EF4-FFF2-40B4-BE49-F238E27FC236}">
                <a16:creationId xmlns:a16="http://schemas.microsoft.com/office/drawing/2014/main" id="{F7F45E43-489D-4007-AD5C-2AD7B07ACD78}"/>
              </a:ext>
            </a:extLst>
          </p:cNvPr>
          <p:cNvPicPr>
            <a:picLocks noChangeAspect="1"/>
          </p:cNvPicPr>
          <p:nvPr/>
        </p:nvPicPr>
        <p:blipFill>
          <a:blip r:embed="rId3"/>
          <a:stretch>
            <a:fillRect/>
          </a:stretch>
        </p:blipFill>
        <p:spPr>
          <a:xfrm>
            <a:off x="2514289" y="834165"/>
            <a:ext cx="7163421" cy="5189670"/>
          </a:xfrm>
          <a:prstGeom prst="rect">
            <a:avLst/>
          </a:prstGeom>
        </p:spPr>
      </p:pic>
    </p:spTree>
    <p:extLst>
      <p:ext uri="{BB962C8B-B14F-4D97-AF65-F5344CB8AC3E}">
        <p14:creationId xmlns:p14="http://schemas.microsoft.com/office/powerpoint/2010/main" val="10263186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4800600" y="152218"/>
            <a:ext cx="6553200" cy="444352"/>
          </a:xfrm>
          <a:prstGeom prst="rect">
            <a:avLst/>
          </a:prstGeom>
        </p:spPr>
        <p:txBody>
          <a:bodyPr vert="horz" wrap="square" lIns="0" tIns="13335" rIns="0" bIns="0" rtlCol="0">
            <a:spAutoFit/>
          </a:bodyPr>
          <a:lstStyle/>
          <a:p>
            <a:pPr marL="12700">
              <a:lnSpc>
                <a:spcPct val="100000"/>
              </a:lnSpc>
              <a:spcBef>
                <a:spcPts val="105"/>
              </a:spcBef>
            </a:pPr>
            <a:r>
              <a:rPr lang="en-US" sz="2800" b="1" u="sng" dirty="0">
                <a:latin typeface="Arial"/>
                <a:cs typeface="Arial"/>
              </a:rPr>
              <a:t>INTEGRATION</a:t>
            </a:r>
            <a:endParaRPr sz="2800" b="1" u="sng" dirty="0">
              <a:latin typeface="Arial"/>
              <a:cs typeface="Arial"/>
            </a:endParaRPr>
          </a:p>
        </p:txBody>
      </p:sp>
      <p:sp>
        <p:nvSpPr>
          <p:cNvPr id="33" name="object 33"/>
          <p:cNvSpPr txBox="1">
            <a:spLocks noGrp="1"/>
          </p:cNvSpPr>
          <p:nvPr>
            <p:ph type="sldNum" sz="quarter" idx="7"/>
          </p:nvPr>
        </p:nvSpPr>
        <p:spPr>
          <a:xfrm>
            <a:off x="6032626" y="6358572"/>
            <a:ext cx="2919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21</a:t>
            </a:fld>
            <a:endParaRPr spc="-5" dirty="0"/>
          </a:p>
        </p:txBody>
      </p:sp>
      <p:sp>
        <p:nvSpPr>
          <p:cNvPr id="6" name="object 32">
            <a:extLst>
              <a:ext uri="{FF2B5EF4-FFF2-40B4-BE49-F238E27FC236}">
                <a16:creationId xmlns:a16="http://schemas.microsoft.com/office/drawing/2014/main" id="{A6223005-9529-4B12-B2FE-29490EACC3F7}"/>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4" name="Picture 3">
            <a:extLst>
              <a:ext uri="{FF2B5EF4-FFF2-40B4-BE49-F238E27FC236}">
                <a16:creationId xmlns:a16="http://schemas.microsoft.com/office/drawing/2014/main" id="{E53E2401-2995-4308-BFA5-EE3048C0179D}"/>
              </a:ext>
            </a:extLst>
          </p:cNvPr>
          <p:cNvPicPr>
            <a:picLocks noChangeAspect="1"/>
          </p:cNvPicPr>
          <p:nvPr/>
        </p:nvPicPr>
        <p:blipFill>
          <a:blip r:embed="rId3"/>
          <a:stretch>
            <a:fillRect/>
          </a:stretch>
        </p:blipFill>
        <p:spPr>
          <a:xfrm>
            <a:off x="0" y="577957"/>
            <a:ext cx="12192000" cy="5702085"/>
          </a:xfrm>
          <a:prstGeom prst="rect">
            <a:avLst/>
          </a:prstGeom>
        </p:spPr>
      </p:pic>
    </p:spTree>
    <p:extLst>
      <p:ext uri="{BB962C8B-B14F-4D97-AF65-F5344CB8AC3E}">
        <p14:creationId xmlns:p14="http://schemas.microsoft.com/office/powerpoint/2010/main" val="889541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4800600" y="152218"/>
            <a:ext cx="6553200" cy="444352"/>
          </a:xfrm>
          <a:prstGeom prst="rect">
            <a:avLst/>
          </a:prstGeom>
        </p:spPr>
        <p:txBody>
          <a:bodyPr vert="horz" wrap="square" lIns="0" tIns="13335" rIns="0" bIns="0" rtlCol="0">
            <a:spAutoFit/>
          </a:bodyPr>
          <a:lstStyle/>
          <a:p>
            <a:pPr marL="12700">
              <a:lnSpc>
                <a:spcPct val="100000"/>
              </a:lnSpc>
              <a:spcBef>
                <a:spcPts val="105"/>
              </a:spcBef>
            </a:pPr>
            <a:r>
              <a:rPr lang="en-US" sz="2800" b="1" u="sng" dirty="0">
                <a:latin typeface="Arial"/>
                <a:cs typeface="Arial"/>
              </a:rPr>
              <a:t>INTEGRATION</a:t>
            </a:r>
            <a:endParaRPr sz="2800" b="1" u="sng" dirty="0">
              <a:latin typeface="Arial"/>
              <a:cs typeface="Arial"/>
            </a:endParaRPr>
          </a:p>
        </p:txBody>
      </p:sp>
      <p:sp>
        <p:nvSpPr>
          <p:cNvPr id="33" name="object 33"/>
          <p:cNvSpPr txBox="1">
            <a:spLocks noGrp="1"/>
          </p:cNvSpPr>
          <p:nvPr>
            <p:ph type="sldNum" sz="quarter" idx="7"/>
          </p:nvPr>
        </p:nvSpPr>
        <p:spPr>
          <a:xfrm>
            <a:off x="6032626" y="6358572"/>
            <a:ext cx="2919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22</a:t>
            </a:fld>
            <a:endParaRPr spc="-5" dirty="0"/>
          </a:p>
        </p:txBody>
      </p:sp>
      <p:sp>
        <p:nvSpPr>
          <p:cNvPr id="6" name="object 32">
            <a:extLst>
              <a:ext uri="{FF2B5EF4-FFF2-40B4-BE49-F238E27FC236}">
                <a16:creationId xmlns:a16="http://schemas.microsoft.com/office/drawing/2014/main" id="{A6223005-9529-4B12-B2FE-29490EACC3F7}"/>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7" name="Picture 6">
            <a:extLst>
              <a:ext uri="{FF2B5EF4-FFF2-40B4-BE49-F238E27FC236}">
                <a16:creationId xmlns:a16="http://schemas.microsoft.com/office/drawing/2014/main" id="{9DF98B1F-4773-4D4E-A70F-9BF60852B84B}"/>
              </a:ext>
            </a:extLst>
          </p:cNvPr>
          <p:cNvPicPr>
            <a:picLocks noChangeAspect="1"/>
          </p:cNvPicPr>
          <p:nvPr/>
        </p:nvPicPr>
        <p:blipFill>
          <a:blip r:embed="rId3"/>
          <a:stretch>
            <a:fillRect/>
          </a:stretch>
        </p:blipFill>
        <p:spPr>
          <a:xfrm>
            <a:off x="0" y="625630"/>
            <a:ext cx="12192000" cy="5677142"/>
          </a:xfrm>
          <a:prstGeom prst="rect">
            <a:avLst/>
          </a:prstGeom>
        </p:spPr>
      </p:pic>
    </p:spTree>
    <p:extLst>
      <p:ext uri="{BB962C8B-B14F-4D97-AF65-F5344CB8AC3E}">
        <p14:creationId xmlns:p14="http://schemas.microsoft.com/office/powerpoint/2010/main" val="5718569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4800600" y="152218"/>
            <a:ext cx="6553200" cy="444352"/>
          </a:xfrm>
          <a:prstGeom prst="rect">
            <a:avLst/>
          </a:prstGeom>
        </p:spPr>
        <p:txBody>
          <a:bodyPr vert="horz" wrap="square" lIns="0" tIns="13335" rIns="0" bIns="0" rtlCol="0">
            <a:spAutoFit/>
          </a:bodyPr>
          <a:lstStyle/>
          <a:p>
            <a:pPr marL="12700">
              <a:lnSpc>
                <a:spcPct val="100000"/>
              </a:lnSpc>
              <a:spcBef>
                <a:spcPts val="105"/>
              </a:spcBef>
            </a:pPr>
            <a:r>
              <a:rPr lang="en-US" sz="2800" b="1" u="sng" dirty="0">
                <a:latin typeface="Arial"/>
                <a:cs typeface="Arial"/>
              </a:rPr>
              <a:t>INTEGRATION</a:t>
            </a:r>
            <a:endParaRPr sz="2800" b="1" u="sng" dirty="0">
              <a:latin typeface="Arial"/>
              <a:cs typeface="Arial"/>
            </a:endParaRPr>
          </a:p>
        </p:txBody>
      </p:sp>
      <p:sp>
        <p:nvSpPr>
          <p:cNvPr id="33" name="object 33"/>
          <p:cNvSpPr txBox="1">
            <a:spLocks noGrp="1"/>
          </p:cNvSpPr>
          <p:nvPr>
            <p:ph type="sldNum" sz="quarter" idx="7"/>
          </p:nvPr>
        </p:nvSpPr>
        <p:spPr>
          <a:xfrm>
            <a:off x="6032626" y="6358572"/>
            <a:ext cx="2919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23</a:t>
            </a:fld>
            <a:endParaRPr spc="-5" dirty="0"/>
          </a:p>
        </p:txBody>
      </p:sp>
      <p:sp>
        <p:nvSpPr>
          <p:cNvPr id="6" name="object 32">
            <a:extLst>
              <a:ext uri="{FF2B5EF4-FFF2-40B4-BE49-F238E27FC236}">
                <a16:creationId xmlns:a16="http://schemas.microsoft.com/office/drawing/2014/main" id="{A6223005-9529-4B12-B2FE-29490EACC3F7}"/>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4" name="Picture 3">
            <a:extLst>
              <a:ext uri="{FF2B5EF4-FFF2-40B4-BE49-F238E27FC236}">
                <a16:creationId xmlns:a16="http://schemas.microsoft.com/office/drawing/2014/main" id="{BFDC872F-3A62-4C0D-B81D-9C4FCB7E69D1}"/>
              </a:ext>
            </a:extLst>
          </p:cNvPr>
          <p:cNvPicPr>
            <a:picLocks noChangeAspect="1"/>
          </p:cNvPicPr>
          <p:nvPr/>
        </p:nvPicPr>
        <p:blipFill>
          <a:blip r:embed="rId3"/>
          <a:stretch>
            <a:fillRect/>
          </a:stretch>
        </p:blipFill>
        <p:spPr>
          <a:xfrm>
            <a:off x="0" y="642297"/>
            <a:ext cx="12192000" cy="5670547"/>
          </a:xfrm>
          <a:prstGeom prst="rect">
            <a:avLst/>
          </a:prstGeom>
        </p:spPr>
      </p:pic>
    </p:spTree>
    <p:extLst>
      <p:ext uri="{BB962C8B-B14F-4D97-AF65-F5344CB8AC3E}">
        <p14:creationId xmlns:p14="http://schemas.microsoft.com/office/powerpoint/2010/main" val="28521143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4191000" y="46050"/>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BUSINESS VALUE</a:t>
            </a:r>
            <a:endParaRPr sz="2800" u="sng" dirty="0">
              <a:latin typeface="Arial"/>
              <a:cs typeface="Arial"/>
            </a:endParaRPr>
          </a:p>
        </p:txBody>
      </p:sp>
      <p:sp>
        <p:nvSpPr>
          <p:cNvPr id="7" name="object 7"/>
          <p:cNvSpPr txBox="1"/>
          <p:nvPr/>
        </p:nvSpPr>
        <p:spPr>
          <a:xfrm>
            <a:off x="685800" y="990600"/>
            <a:ext cx="9753600" cy="3872214"/>
          </a:xfrm>
          <a:prstGeom prst="rect">
            <a:avLst/>
          </a:prstGeom>
        </p:spPr>
        <p:txBody>
          <a:bodyPr vert="horz" wrap="square" lIns="0" tIns="141605" rIns="0" bIns="0" rtlCol="0">
            <a:spAutoFit/>
          </a:bodyPr>
          <a:lstStyle/>
          <a:p>
            <a:pPr marL="298450" indent="-285750">
              <a:lnSpc>
                <a:spcPct val="100000"/>
              </a:lnSpc>
              <a:spcBef>
                <a:spcPts val="1115"/>
              </a:spcBef>
              <a:buFont typeface="Wingdings" panose="05000000000000000000" pitchFamily="2" charset="2"/>
              <a:buChar char="Ø"/>
            </a:pPr>
            <a:r>
              <a:rPr lang="en-US" sz="2800" dirty="0">
                <a:solidFill>
                  <a:schemeClr val="bg1"/>
                </a:solidFill>
                <a:latin typeface="Arial MT"/>
                <a:cs typeface="Arial MT"/>
              </a:rPr>
              <a:t> This model will add on to the </a:t>
            </a:r>
            <a:r>
              <a:rPr lang="en-US" sz="2800" dirty="0" err="1">
                <a:solidFill>
                  <a:schemeClr val="bg1"/>
                </a:solidFill>
                <a:latin typeface="Arial MT"/>
                <a:cs typeface="Arial MT"/>
              </a:rPr>
              <a:t>bussiness</a:t>
            </a:r>
            <a:r>
              <a:rPr lang="en-US" sz="2800" dirty="0">
                <a:solidFill>
                  <a:schemeClr val="bg1"/>
                </a:solidFill>
                <a:latin typeface="Arial MT"/>
                <a:cs typeface="Arial MT"/>
              </a:rPr>
              <a:t> and overall organization working culture as it provides a real time data visibility of an employee to the HR </a:t>
            </a:r>
            <a:r>
              <a:rPr lang="en-US" sz="2800" dirty="0" err="1">
                <a:solidFill>
                  <a:schemeClr val="bg1"/>
                </a:solidFill>
                <a:latin typeface="Arial MT"/>
                <a:cs typeface="Arial MT"/>
              </a:rPr>
              <a:t>represntatives</a:t>
            </a:r>
            <a:r>
              <a:rPr lang="en-US" sz="2800" dirty="0">
                <a:solidFill>
                  <a:schemeClr val="bg1"/>
                </a:solidFill>
                <a:latin typeface="Arial MT"/>
                <a:cs typeface="Arial MT"/>
              </a:rPr>
              <a:t>.</a:t>
            </a:r>
          </a:p>
          <a:p>
            <a:pPr marL="298450" indent="-285750">
              <a:lnSpc>
                <a:spcPct val="100000"/>
              </a:lnSpc>
              <a:spcBef>
                <a:spcPts val="1115"/>
              </a:spcBef>
              <a:buFont typeface="Wingdings" panose="05000000000000000000" pitchFamily="2" charset="2"/>
              <a:buChar char="Ø"/>
            </a:pPr>
            <a:r>
              <a:rPr lang="en-US" sz="2800" dirty="0">
                <a:solidFill>
                  <a:schemeClr val="bg1"/>
                </a:solidFill>
                <a:latin typeface="Arial MT"/>
                <a:cs typeface="Arial MT"/>
              </a:rPr>
              <a:t> IBM Watson can become a game changer as it provides the most near absolute prediction of attrition of the employee based on the add on it provides .</a:t>
            </a:r>
          </a:p>
          <a:p>
            <a:pPr marL="298450" indent="-285750">
              <a:lnSpc>
                <a:spcPct val="100000"/>
              </a:lnSpc>
              <a:spcBef>
                <a:spcPts val="1115"/>
              </a:spcBef>
              <a:buFont typeface="Wingdings" panose="05000000000000000000" pitchFamily="2" charset="2"/>
              <a:buChar char="Ø"/>
            </a:pPr>
            <a:r>
              <a:rPr lang="en-US" sz="2800" dirty="0">
                <a:solidFill>
                  <a:schemeClr val="bg1"/>
                </a:solidFill>
                <a:latin typeface="Arial MT"/>
                <a:cs typeface="Arial MT"/>
              </a:rPr>
              <a:t> Our solution will provide a more optimistic if we get access of the external information of the employee as well.</a:t>
            </a:r>
          </a:p>
        </p:txBody>
      </p:sp>
      <p:sp>
        <p:nvSpPr>
          <p:cNvPr id="33" name="object 33"/>
          <p:cNvSpPr txBox="1">
            <a:spLocks noGrp="1"/>
          </p:cNvSpPr>
          <p:nvPr>
            <p:ph type="sldNum" sz="quarter" idx="7"/>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24</a:t>
            </a:fld>
            <a:endParaRPr spc="-5" dirty="0"/>
          </a:p>
        </p:txBody>
      </p:sp>
      <p:sp>
        <p:nvSpPr>
          <p:cNvPr id="8" name="object 32">
            <a:extLst>
              <a:ext uri="{FF2B5EF4-FFF2-40B4-BE49-F238E27FC236}">
                <a16:creationId xmlns:a16="http://schemas.microsoft.com/office/drawing/2014/main" id="{95C093C0-C2D1-445B-8CBD-AD194BF4BF30}"/>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Tree>
    <p:extLst>
      <p:ext uri="{BB962C8B-B14F-4D97-AF65-F5344CB8AC3E}">
        <p14:creationId xmlns:p14="http://schemas.microsoft.com/office/powerpoint/2010/main" val="2317206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47268" y="387476"/>
            <a:ext cx="3882390" cy="270510"/>
          </a:xfrm>
          <a:prstGeom prst="rect">
            <a:avLst/>
          </a:prstGeom>
        </p:spPr>
        <p:txBody>
          <a:bodyPr vert="horz" wrap="square" lIns="0" tIns="13335" rIns="0" bIns="0" rtlCol="0">
            <a:spAutoFit/>
          </a:bodyPr>
          <a:lstStyle/>
          <a:p>
            <a:pPr marL="12700">
              <a:lnSpc>
                <a:spcPct val="100000"/>
              </a:lnSpc>
              <a:spcBef>
                <a:spcPts val="105"/>
              </a:spcBef>
            </a:pPr>
            <a:r>
              <a:rPr sz="1600" b="1" dirty="0">
                <a:solidFill>
                  <a:srgbClr val="EDEDED"/>
                </a:solidFill>
                <a:latin typeface="Arial"/>
                <a:cs typeface="Arial"/>
              </a:rPr>
              <a:t>Other</a:t>
            </a:r>
            <a:r>
              <a:rPr sz="1600" b="1" spc="-5" dirty="0">
                <a:solidFill>
                  <a:srgbClr val="EDEDED"/>
                </a:solidFill>
                <a:latin typeface="Arial"/>
                <a:cs typeface="Arial"/>
              </a:rPr>
              <a:t> </a:t>
            </a:r>
            <a:r>
              <a:rPr sz="1600" b="1" dirty="0">
                <a:solidFill>
                  <a:srgbClr val="EDEDED"/>
                </a:solidFill>
                <a:latin typeface="Arial"/>
                <a:cs typeface="Arial"/>
              </a:rPr>
              <a:t>Privacy</a:t>
            </a:r>
            <a:r>
              <a:rPr sz="1600" b="1" spc="-30" dirty="0">
                <a:solidFill>
                  <a:srgbClr val="EDEDED"/>
                </a:solidFill>
                <a:latin typeface="Arial"/>
                <a:cs typeface="Arial"/>
              </a:rPr>
              <a:t> </a:t>
            </a:r>
            <a:r>
              <a:rPr sz="1600" b="1" dirty="0">
                <a:solidFill>
                  <a:srgbClr val="EDEDED"/>
                </a:solidFill>
                <a:latin typeface="Arial"/>
                <a:cs typeface="Arial"/>
              </a:rPr>
              <a:t>Preserving</a:t>
            </a:r>
            <a:r>
              <a:rPr sz="1600" b="1" spc="-110" dirty="0">
                <a:solidFill>
                  <a:srgbClr val="EDEDED"/>
                </a:solidFill>
                <a:latin typeface="Arial"/>
                <a:cs typeface="Arial"/>
              </a:rPr>
              <a:t> </a:t>
            </a:r>
            <a:r>
              <a:rPr sz="1600" b="1" spc="-40" dirty="0">
                <a:solidFill>
                  <a:srgbClr val="EDEDED"/>
                </a:solidFill>
                <a:latin typeface="Arial"/>
                <a:cs typeface="Arial"/>
              </a:rPr>
              <a:t>AI</a:t>
            </a:r>
            <a:r>
              <a:rPr sz="1600" b="1" spc="75" dirty="0">
                <a:solidFill>
                  <a:srgbClr val="EDEDED"/>
                </a:solidFill>
                <a:latin typeface="Arial"/>
                <a:cs typeface="Arial"/>
              </a:rPr>
              <a:t> </a:t>
            </a:r>
            <a:r>
              <a:rPr sz="1600" b="1" spc="-15" dirty="0">
                <a:solidFill>
                  <a:srgbClr val="EDEDED"/>
                </a:solidFill>
                <a:latin typeface="Arial"/>
                <a:cs typeface="Arial"/>
              </a:rPr>
              <a:t>Techniques</a:t>
            </a:r>
            <a:endParaRPr sz="1600">
              <a:latin typeface="Arial"/>
              <a:cs typeface="Arial"/>
            </a:endParaRPr>
          </a:p>
        </p:txBody>
      </p:sp>
      <p:sp>
        <p:nvSpPr>
          <p:cNvPr id="7" name="object 7"/>
          <p:cNvSpPr txBox="1">
            <a:spLocks noGrp="1"/>
          </p:cNvSpPr>
          <p:nvPr>
            <p:ph type="sldNum" sz="quarter" idx="7"/>
          </p:nvPr>
        </p:nvSpPr>
        <p:spPr>
          <a:xfrm>
            <a:off x="6032626" y="6358572"/>
            <a:ext cx="2157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25</a:t>
            </a:fld>
            <a:endParaRPr spc="-5" dirty="0"/>
          </a:p>
        </p:txBody>
      </p:sp>
      <p:sp>
        <p:nvSpPr>
          <p:cNvPr id="3" name="object 3"/>
          <p:cNvSpPr txBox="1"/>
          <p:nvPr/>
        </p:nvSpPr>
        <p:spPr>
          <a:xfrm>
            <a:off x="347472" y="2819400"/>
            <a:ext cx="11466830" cy="1511935"/>
          </a:xfrm>
          <a:prstGeom prst="rect">
            <a:avLst/>
          </a:prstGeom>
          <a:solidFill>
            <a:srgbClr val="4E4A53">
              <a:alpha val="50195"/>
            </a:srgbClr>
          </a:solidFill>
        </p:spPr>
        <p:txBody>
          <a:bodyPr vert="horz" wrap="square" lIns="0" tIns="107314" rIns="0" bIns="0" rtlCol="0">
            <a:spAutoFit/>
          </a:bodyPr>
          <a:lstStyle/>
          <a:p>
            <a:pPr marL="144780">
              <a:lnSpc>
                <a:spcPct val="100000"/>
              </a:lnSpc>
              <a:spcBef>
                <a:spcPts val="844"/>
              </a:spcBef>
            </a:pPr>
            <a:r>
              <a:rPr sz="2400" dirty="0">
                <a:solidFill>
                  <a:srgbClr val="FC5F07"/>
                </a:solidFill>
                <a:latin typeface="Arial Black"/>
                <a:cs typeface="Arial Black"/>
              </a:rPr>
              <a:t>—</a:t>
            </a:r>
            <a:r>
              <a:rPr sz="2400" spc="-20" dirty="0">
                <a:solidFill>
                  <a:srgbClr val="FC5F07"/>
                </a:solidFill>
                <a:latin typeface="Arial Black"/>
                <a:cs typeface="Arial Black"/>
              </a:rPr>
              <a:t> </a:t>
            </a:r>
            <a:r>
              <a:rPr sz="1800" spc="-5" dirty="0">
                <a:solidFill>
                  <a:srgbClr val="EDEDED"/>
                </a:solidFill>
                <a:latin typeface="Arial Black"/>
                <a:cs typeface="Arial Black"/>
              </a:rPr>
              <a:t>Secure</a:t>
            </a:r>
            <a:r>
              <a:rPr sz="1800" spc="10" dirty="0">
                <a:solidFill>
                  <a:srgbClr val="EDEDED"/>
                </a:solidFill>
                <a:latin typeface="Arial Black"/>
                <a:cs typeface="Arial Black"/>
              </a:rPr>
              <a:t> </a:t>
            </a:r>
            <a:r>
              <a:rPr sz="1800" dirty="0">
                <a:solidFill>
                  <a:srgbClr val="EDEDED"/>
                </a:solidFill>
                <a:latin typeface="Arial Black"/>
                <a:cs typeface="Arial Black"/>
              </a:rPr>
              <a:t>Multi-Party</a:t>
            </a:r>
            <a:r>
              <a:rPr sz="1800" spc="-10" dirty="0">
                <a:solidFill>
                  <a:srgbClr val="EDEDED"/>
                </a:solidFill>
                <a:latin typeface="Arial Black"/>
                <a:cs typeface="Arial Black"/>
              </a:rPr>
              <a:t> </a:t>
            </a:r>
            <a:r>
              <a:rPr sz="1800" spc="-5" dirty="0">
                <a:solidFill>
                  <a:srgbClr val="EDEDED"/>
                </a:solidFill>
                <a:latin typeface="Arial Black"/>
                <a:cs typeface="Arial Black"/>
              </a:rPr>
              <a:t>Computation</a:t>
            </a:r>
            <a:endParaRPr sz="1800">
              <a:latin typeface="Arial Black"/>
              <a:cs typeface="Arial Black"/>
            </a:endParaRPr>
          </a:p>
          <a:p>
            <a:pPr marL="144780">
              <a:lnSpc>
                <a:spcPct val="100000"/>
              </a:lnSpc>
              <a:spcBef>
                <a:spcPts val="280"/>
              </a:spcBef>
            </a:pPr>
            <a:r>
              <a:rPr sz="1400" spc="-10" dirty="0">
                <a:solidFill>
                  <a:srgbClr val="EDEDED"/>
                </a:solidFill>
                <a:latin typeface="Arial MT"/>
                <a:cs typeface="Arial MT"/>
              </a:rPr>
              <a:t>Secure</a:t>
            </a:r>
            <a:r>
              <a:rPr sz="1400" spc="40" dirty="0">
                <a:solidFill>
                  <a:srgbClr val="EDEDED"/>
                </a:solidFill>
                <a:latin typeface="Arial MT"/>
                <a:cs typeface="Arial MT"/>
              </a:rPr>
              <a:t> </a:t>
            </a:r>
            <a:r>
              <a:rPr sz="1400" spc="-15" dirty="0">
                <a:solidFill>
                  <a:srgbClr val="EDEDED"/>
                </a:solidFill>
                <a:latin typeface="Arial MT"/>
                <a:cs typeface="Arial MT"/>
              </a:rPr>
              <a:t>Multi-party</a:t>
            </a:r>
            <a:r>
              <a:rPr sz="1400" spc="70" dirty="0">
                <a:solidFill>
                  <a:srgbClr val="EDEDED"/>
                </a:solidFill>
                <a:latin typeface="Arial MT"/>
                <a:cs typeface="Arial MT"/>
              </a:rPr>
              <a:t> </a:t>
            </a:r>
            <a:r>
              <a:rPr sz="1400" spc="-10" dirty="0">
                <a:solidFill>
                  <a:srgbClr val="EDEDED"/>
                </a:solidFill>
                <a:latin typeface="Arial MT"/>
                <a:cs typeface="Arial MT"/>
              </a:rPr>
              <a:t>computation</a:t>
            </a:r>
            <a:r>
              <a:rPr sz="1400" spc="45" dirty="0">
                <a:solidFill>
                  <a:srgbClr val="EDEDED"/>
                </a:solidFill>
                <a:latin typeface="Arial MT"/>
                <a:cs typeface="Arial MT"/>
              </a:rPr>
              <a:t> </a:t>
            </a:r>
            <a:r>
              <a:rPr sz="1400" spc="-15" dirty="0">
                <a:solidFill>
                  <a:srgbClr val="EDEDED"/>
                </a:solidFill>
                <a:latin typeface="Arial MT"/>
                <a:cs typeface="Arial MT"/>
              </a:rPr>
              <a:t>allows</a:t>
            </a:r>
            <a:r>
              <a:rPr sz="1400" spc="50" dirty="0">
                <a:solidFill>
                  <a:srgbClr val="EDEDED"/>
                </a:solidFill>
                <a:latin typeface="Arial MT"/>
                <a:cs typeface="Arial MT"/>
              </a:rPr>
              <a:t> </a:t>
            </a:r>
            <a:r>
              <a:rPr sz="1400" spc="-5" dirty="0">
                <a:solidFill>
                  <a:srgbClr val="EDEDED"/>
                </a:solidFill>
                <a:latin typeface="Arial MT"/>
                <a:cs typeface="Arial MT"/>
              </a:rPr>
              <a:t>a</a:t>
            </a:r>
            <a:r>
              <a:rPr sz="1400" dirty="0">
                <a:solidFill>
                  <a:srgbClr val="EDEDED"/>
                </a:solidFill>
                <a:latin typeface="Arial MT"/>
                <a:cs typeface="Arial MT"/>
              </a:rPr>
              <a:t> </a:t>
            </a:r>
            <a:r>
              <a:rPr sz="1400" spc="-10" dirty="0">
                <a:solidFill>
                  <a:srgbClr val="EDEDED"/>
                </a:solidFill>
                <a:latin typeface="Arial MT"/>
                <a:cs typeface="Arial MT"/>
              </a:rPr>
              <a:t>set</a:t>
            </a:r>
            <a:r>
              <a:rPr sz="1400" spc="20" dirty="0">
                <a:solidFill>
                  <a:srgbClr val="EDEDED"/>
                </a:solidFill>
                <a:latin typeface="Arial MT"/>
                <a:cs typeface="Arial MT"/>
              </a:rPr>
              <a:t> </a:t>
            </a:r>
            <a:r>
              <a:rPr sz="1400" spc="-10" dirty="0">
                <a:solidFill>
                  <a:srgbClr val="EDEDED"/>
                </a:solidFill>
                <a:latin typeface="Arial MT"/>
                <a:cs typeface="Arial MT"/>
              </a:rPr>
              <a:t>of</a:t>
            </a:r>
            <a:r>
              <a:rPr sz="1400" spc="20" dirty="0">
                <a:solidFill>
                  <a:srgbClr val="EDEDED"/>
                </a:solidFill>
                <a:latin typeface="Arial MT"/>
                <a:cs typeface="Arial MT"/>
              </a:rPr>
              <a:t> </a:t>
            </a:r>
            <a:r>
              <a:rPr sz="1400" spc="-10" dirty="0">
                <a:solidFill>
                  <a:srgbClr val="EDEDED"/>
                </a:solidFill>
                <a:latin typeface="Arial MT"/>
                <a:cs typeface="Arial MT"/>
              </a:rPr>
              <a:t>parties,</a:t>
            </a:r>
            <a:r>
              <a:rPr sz="1400" spc="45" dirty="0">
                <a:solidFill>
                  <a:srgbClr val="EDEDED"/>
                </a:solidFill>
                <a:latin typeface="Arial MT"/>
                <a:cs typeface="Arial MT"/>
              </a:rPr>
              <a:t> </a:t>
            </a:r>
            <a:r>
              <a:rPr sz="1400" spc="-10" dirty="0">
                <a:solidFill>
                  <a:srgbClr val="EDEDED"/>
                </a:solidFill>
                <a:latin typeface="Arial MT"/>
                <a:cs typeface="Arial MT"/>
              </a:rPr>
              <a:t>each</a:t>
            </a:r>
            <a:r>
              <a:rPr sz="1400" spc="15" dirty="0">
                <a:solidFill>
                  <a:srgbClr val="EDEDED"/>
                </a:solidFill>
                <a:latin typeface="Arial MT"/>
                <a:cs typeface="Arial MT"/>
              </a:rPr>
              <a:t> </a:t>
            </a:r>
            <a:r>
              <a:rPr sz="1400" spc="-10" dirty="0">
                <a:solidFill>
                  <a:srgbClr val="EDEDED"/>
                </a:solidFill>
                <a:latin typeface="Arial MT"/>
                <a:cs typeface="Arial MT"/>
              </a:rPr>
              <a:t>with</a:t>
            </a:r>
            <a:r>
              <a:rPr sz="1400" spc="20" dirty="0">
                <a:solidFill>
                  <a:srgbClr val="EDEDED"/>
                </a:solidFill>
                <a:latin typeface="Arial MT"/>
                <a:cs typeface="Arial MT"/>
              </a:rPr>
              <a:t> </a:t>
            </a:r>
            <a:r>
              <a:rPr sz="1400" spc="-5" dirty="0">
                <a:solidFill>
                  <a:srgbClr val="EDEDED"/>
                </a:solidFill>
                <a:latin typeface="Arial MT"/>
                <a:cs typeface="Arial MT"/>
              </a:rPr>
              <a:t>a</a:t>
            </a:r>
            <a:r>
              <a:rPr sz="1400" spc="20" dirty="0">
                <a:solidFill>
                  <a:srgbClr val="EDEDED"/>
                </a:solidFill>
                <a:latin typeface="Arial MT"/>
                <a:cs typeface="Arial MT"/>
              </a:rPr>
              <a:t> </a:t>
            </a:r>
            <a:r>
              <a:rPr sz="1400" spc="-10" dirty="0">
                <a:solidFill>
                  <a:srgbClr val="EDEDED"/>
                </a:solidFill>
                <a:latin typeface="Arial MT"/>
                <a:cs typeface="Arial MT"/>
              </a:rPr>
              <a:t>private</a:t>
            </a:r>
            <a:r>
              <a:rPr sz="1400" spc="45" dirty="0">
                <a:solidFill>
                  <a:srgbClr val="EDEDED"/>
                </a:solidFill>
                <a:latin typeface="Arial MT"/>
                <a:cs typeface="Arial MT"/>
              </a:rPr>
              <a:t> </a:t>
            </a:r>
            <a:r>
              <a:rPr sz="1400" spc="-10" dirty="0">
                <a:solidFill>
                  <a:srgbClr val="EDEDED"/>
                </a:solidFill>
                <a:latin typeface="Arial MT"/>
                <a:cs typeface="Arial MT"/>
              </a:rPr>
              <a:t>input,</a:t>
            </a:r>
            <a:r>
              <a:rPr sz="1400" spc="20" dirty="0">
                <a:solidFill>
                  <a:srgbClr val="EDEDED"/>
                </a:solidFill>
                <a:latin typeface="Arial MT"/>
                <a:cs typeface="Arial MT"/>
              </a:rPr>
              <a:t> </a:t>
            </a:r>
            <a:r>
              <a:rPr sz="1400" spc="-5" dirty="0">
                <a:solidFill>
                  <a:srgbClr val="EDEDED"/>
                </a:solidFill>
                <a:latin typeface="Arial MT"/>
                <a:cs typeface="Arial MT"/>
              </a:rPr>
              <a:t>to </a:t>
            </a:r>
            <a:r>
              <a:rPr sz="1400" spc="-10" dirty="0">
                <a:solidFill>
                  <a:srgbClr val="EDEDED"/>
                </a:solidFill>
                <a:latin typeface="Arial MT"/>
                <a:cs typeface="Arial MT"/>
              </a:rPr>
              <a:t>securely</a:t>
            </a:r>
            <a:r>
              <a:rPr sz="1400" spc="55" dirty="0">
                <a:solidFill>
                  <a:srgbClr val="EDEDED"/>
                </a:solidFill>
                <a:latin typeface="Arial MT"/>
                <a:cs typeface="Arial MT"/>
              </a:rPr>
              <a:t> </a:t>
            </a:r>
            <a:r>
              <a:rPr sz="1400" spc="-15" dirty="0">
                <a:solidFill>
                  <a:srgbClr val="EDEDED"/>
                </a:solidFill>
                <a:latin typeface="Arial MT"/>
                <a:cs typeface="Arial MT"/>
              </a:rPr>
              <a:t>and</a:t>
            </a:r>
            <a:r>
              <a:rPr sz="1400" spc="15" dirty="0">
                <a:solidFill>
                  <a:srgbClr val="EDEDED"/>
                </a:solidFill>
                <a:latin typeface="Arial MT"/>
                <a:cs typeface="Arial MT"/>
              </a:rPr>
              <a:t> </a:t>
            </a:r>
            <a:r>
              <a:rPr sz="1400" spc="-5" dirty="0">
                <a:solidFill>
                  <a:srgbClr val="EDEDED"/>
                </a:solidFill>
                <a:latin typeface="Arial MT"/>
                <a:cs typeface="Arial MT"/>
              </a:rPr>
              <a:t>jointly</a:t>
            </a:r>
            <a:r>
              <a:rPr sz="1400" spc="25" dirty="0">
                <a:solidFill>
                  <a:srgbClr val="EDEDED"/>
                </a:solidFill>
                <a:latin typeface="Arial MT"/>
                <a:cs typeface="Arial MT"/>
              </a:rPr>
              <a:t> </a:t>
            </a:r>
            <a:r>
              <a:rPr sz="1400" spc="-15" dirty="0">
                <a:solidFill>
                  <a:srgbClr val="EDEDED"/>
                </a:solidFill>
                <a:latin typeface="Arial MT"/>
                <a:cs typeface="Arial MT"/>
              </a:rPr>
              <a:t>perform</a:t>
            </a:r>
            <a:r>
              <a:rPr sz="1400" spc="65" dirty="0">
                <a:solidFill>
                  <a:srgbClr val="EDEDED"/>
                </a:solidFill>
                <a:latin typeface="Arial MT"/>
                <a:cs typeface="Arial MT"/>
              </a:rPr>
              <a:t> </a:t>
            </a:r>
            <a:r>
              <a:rPr sz="1400" spc="-15" dirty="0">
                <a:solidFill>
                  <a:srgbClr val="EDEDED"/>
                </a:solidFill>
                <a:latin typeface="Arial MT"/>
                <a:cs typeface="Arial MT"/>
              </a:rPr>
              <a:t>any</a:t>
            </a:r>
            <a:r>
              <a:rPr sz="1400" dirty="0">
                <a:solidFill>
                  <a:srgbClr val="EDEDED"/>
                </a:solidFill>
                <a:latin typeface="Arial MT"/>
                <a:cs typeface="Arial MT"/>
              </a:rPr>
              <a:t> </a:t>
            </a:r>
            <a:r>
              <a:rPr sz="1400" spc="-10" dirty="0">
                <a:solidFill>
                  <a:srgbClr val="EDEDED"/>
                </a:solidFill>
                <a:latin typeface="Arial MT"/>
                <a:cs typeface="Arial MT"/>
              </a:rPr>
              <a:t>computation</a:t>
            </a:r>
            <a:r>
              <a:rPr sz="1400" spc="45" dirty="0">
                <a:solidFill>
                  <a:srgbClr val="EDEDED"/>
                </a:solidFill>
                <a:latin typeface="Arial MT"/>
                <a:cs typeface="Arial MT"/>
              </a:rPr>
              <a:t> </a:t>
            </a:r>
            <a:r>
              <a:rPr sz="1400" spc="-10" dirty="0">
                <a:solidFill>
                  <a:srgbClr val="EDEDED"/>
                </a:solidFill>
                <a:latin typeface="Arial MT"/>
                <a:cs typeface="Arial MT"/>
              </a:rPr>
              <a:t>over</a:t>
            </a:r>
            <a:r>
              <a:rPr sz="1400" spc="20" dirty="0">
                <a:solidFill>
                  <a:srgbClr val="EDEDED"/>
                </a:solidFill>
                <a:latin typeface="Arial MT"/>
                <a:cs typeface="Arial MT"/>
              </a:rPr>
              <a:t> </a:t>
            </a:r>
            <a:r>
              <a:rPr sz="1400" spc="-10" dirty="0">
                <a:solidFill>
                  <a:srgbClr val="EDEDED"/>
                </a:solidFill>
                <a:latin typeface="Arial MT"/>
                <a:cs typeface="Arial MT"/>
              </a:rPr>
              <a:t>their</a:t>
            </a:r>
            <a:endParaRPr sz="1400">
              <a:latin typeface="Arial MT"/>
              <a:cs typeface="Arial MT"/>
            </a:endParaRPr>
          </a:p>
          <a:p>
            <a:pPr marL="144780">
              <a:lnSpc>
                <a:spcPct val="100000"/>
              </a:lnSpc>
            </a:pPr>
            <a:r>
              <a:rPr sz="1400" spc="-10" dirty="0">
                <a:solidFill>
                  <a:srgbClr val="EDEDED"/>
                </a:solidFill>
                <a:latin typeface="Arial MT"/>
                <a:cs typeface="Arial MT"/>
              </a:rPr>
              <a:t>inputs.</a:t>
            </a:r>
            <a:endParaRPr sz="1400">
              <a:latin typeface="Arial MT"/>
              <a:cs typeface="Arial MT"/>
            </a:endParaRPr>
          </a:p>
        </p:txBody>
      </p:sp>
      <p:sp>
        <p:nvSpPr>
          <p:cNvPr id="4" name="object 4"/>
          <p:cNvSpPr txBox="1"/>
          <p:nvPr/>
        </p:nvSpPr>
        <p:spPr>
          <a:xfrm>
            <a:off x="347472" y="944880"/>
            <a:ext cx="11466830" cy="1511935"/>
          </a:xfrm>
          <a:prstGeom prst="rect">
            <a:avLst/>
          </a:prstGeom>
          <a:solidFill>
            <a:srgbClr val="4E4A53">
              <a:alpha val="50195"/>
            </a:srgbClr>
          </a:solidFill>
        </p:spPr>
        <p:txBody>
          <a:bodyPr vert="horz" wrap="square" lIns="0" tIns="105410" rIns="0" bIns="0" rtlCol="0">
            <a:spAutoFit/>
          </a:bodyPr>
          <a:lstStyle/>
          <a:p>
            <a:pPr marL="144780">
              <a:lnSpc>
                <a:spcPct val="100000"/>
              </a:lnSpc>
              <a:spcBef>
                <a:spcPts val="830"/>
              </a:spcBef>
            </a:pPr>
            <a:r>
              <a:rPr sz="2400" dirty="0">
                <a:solidFill>
                  <a:srgbClr val="FC5F07"/>
                </a:solidFill>
                <a:latin typeface="Arial Black"/>
                <a:cs typeface="Arial Black"/>
              </a:rPr>
              <a:t>—</a:t>
            </a:r>
            <a:r>
              <a:rPr sz="2400" spc="-15" dirty="0">
                <a:solidFill>
                  <a:srgbClr val="FC5F07"/>
                </a:solidFill>
                <a:latin typeface="Arial Black"/>
                <a:cs typeface="Arial Black"/>
              </a:rPr>
              <a:t> </a:t>
            </a:r>
            <a:r>
              <a:rPr sz="1800" dirty="0">
                <a:solidFill>
                  <a:srgbClr val="EDEDED"/>
                </a:solidFill>
                <a:latin typeface="Arial Black"/>
                <a:cs typeface="Arial Black"/>
              </a:rPr>
              <a:t>Homomorphic</a:t>
            </a:r>
            <a:r>
              <a:rPr sz="1800" spc="15" dirty="0">
                <a:solidFill>
                  <a:srgbClr val="EDEDED"/>
                </a:solidFill>
                <a:latin typeface="Arial Black"/>
                <a:cs typeface="Arial Black"/>
              </a:rPr>
              <a:t> </a:t>
            </a:r>
            <a:r>
              <a:rPr sz="1800" spc="5" dirty="0">
                <a:solidFill>
                  <a:srgbClr val="EDEDED"/>
                </a:solidFill>
                <a:latin typeface="Arial Black"/>
                <a:cs typeface="Arial Black"/>
              </a:rPr>
              <a:t>Encryption</a:t>
            </a:r>
            <a:r>
              <a:rPr sz="1800" spc="10" dirty="0">
                <a:solidFill>
                  <a:srgbClr val="EDEDED"/>
                </a:solidFill>
                <a:latin typeface="Arial Black"/>
                <a:cs typeface="Arial Black"/>
              </a:rPr>
              <a:t> </a:t>
            </a:r>
            <a:r>
              <a:rPr sz="1800" spc="-10" dirty="0">
                <a:solidFill>
                  <a:srgbClr val="EDEDED"/>
                </a:solidFill>
                <a:latin typeface="Arial Black"/>
                <a:cs typeface="Arial Black"/>
              </a:rPr>
              <a:t>for</a:t>
            </a:r>
            <a:r>
              <a:rPr sz="1800" spc="10" dirty="0">
                <a:solidFill>
                  <a:srgbClr val="EDEDED"/>
                </a:solidFill>
                <a:latin typeface="Arial Black"/>
                <a:cs typeface="Arial Black"/>
              </a:rPr>
              <a:t> </a:t>
            </a:r>
            <a:r>
              <a:rPr sz="1800" spc="-5" dirty="0">
                <a:solidFill>
                  <a:srgbClr val="EDEDED"/>
                </a:solidFill>
                <a:latin typeface="Arial Black"/>
                <a:cs typeface="Arial Black"/>
              </a:rPr>
              <a:t>Machine</a:t>
            </a:r>
            <a:r>
              <a:rPr sz="1800" spc="-30" dirty="0">
                <a:solidFill>
                  <a:srgbClr val="EDEDED"/>
                </a:solidFill>
                <a:latin typeface="Arial Black"/>
                <a:cs typeface="Arial Black"/>
              </a:rPr>
              <a:t> </a:t>
            </a:r>
            <a:r>
              <a:rPr sz="1800" spc="10" dirty="0">
                <a:solidFill>
                  <a:srgbClr val="EDEDED"/>
                </a:solidFill>
                <a:latin typeface="Arial Black"/>
                <a:cs typeface="Arial Black"/>
              </a:rPr>
              <a:t>Learning</a:t>
            </a:r>
            <a:endParaRPr sz="1800">
              <a:latin typeface="Arial Black"/>
              <a:cs typeface="Arial Black"/>
            </a:endParaRPr>
          </a:p>
          <a:p>
            <a:pPr marL="144780" marR="236220">
              <a:lnSpc>
                <a:spcPct val="128600"/>
              </a:lnSpc>
              <a:spcBef>
                <a:spcPts val="260"/>
              </a:spcBef>
            </a:pPr>
            <a:r>
              <a:rPr sz="1400" spc="-10" dirty="0">
                <a:solidFill>
                  <a:srgbClr val="EDEDED"/>
                </a:solidFill>
                <a:latin typeface="Arial MT"/>
                <a:cs typeface="Arial MT"/>
              </a:rPr>
              <a:t>Homomorphic </a:t>
            </a:r>
            <a:r>
              <a:rPr sz="1400" spc="-15" dirty="0">
                <a:solidFill>
                  <a:srgbClr val="EDEDED"/>
                </a:solidFill>
                <a:latin typeface="Arial MT"/>
                <a:cs typeface="Arial MT"/>
              </a:rPr>
              <a:t>encryption</a:t>
            </a:r>
            <a:r>
              <a:rPr sz="1400" spc="-10" dirty="0">
                <a:solidFill>
                  <a:srgbClr val="EDEDED"/>
                </a:solidFill>
                <a:latin typeface="Arial MT"/>
                <a:cs typeface="Arial MT"/>
              </a:rPr>
              <a:t> enables computation on </a:t>
            </a:r>
            <a:r>
              <a:rPr sz="1400" spc="-20" dirty="0">
                <a:solidFill>
                  <a:srgbClr val="EDEDED"/>
                </a:solidFill>
                <a:latin typeface="Arial MT"/>
                <a:cs typeface="Arial MT"/>
              </a:rPr>
              <a:t>encrypted</a:t>
            </a:r>
            <a:r>
              <a:rPr sz="1400" spc="-15" dirty="0">
                <a:solidFill>
                  <a:srgbClr val="EDEDED"/>
                </a:solidFill>
                <a:latin typeface="Arial MT"/>
                <a:cs typeface="Arial MT"/>
              </a:rPr>
              <a:t> </a:t>
            </a:r>
            <a:r>
              <a:rPr sz="1400" spc="-10" dirty="0">
                <a:solidFill>
                  <a:srgbClr val="EDEDED"/>
                </a:solidFill>
                <a:latin typeface="Arial MT"/>
                <a:cs typeface="Arial MT"/>
              </a:rPr>
              <a:t>data </a:t>
            </a:r>
            <a:r>
              <a:rPr sz="1400" spc="-15" dirty="0">
                <a:solidFill>
                  <a:srgbClr val="EDEDED"/>
                </a:solidFill>
                <a:latin typeface="Arial MT"/>
                <a:cs typeface="Arial MT"/>
              </a:rPr>
              <a:t>without </a:t>
            </a:r>
            <a:r>
              <a:rPr sz="1400" spc="-5" dirty="0">
                <a:solidFill>
                  <a:srgbClr val="EDEDED"/>
                </a:solidFill>
                <a:latin typeface="Arial MT"/>
                <a:cs typeface="Arial MT"/>
              </a:rPr>
              <a:t>leaking </a:t>
            </a:r>
            <a:r>
              <a:rPr sz="1400" spc="-15" dirty="0">
                <a:solidFill>
                  <a:srgbClr val="EDEDED"/>
                </a:solidFill>
                <a:latin typeface="Arial MT"/>
                <a:cs typeface="Arial MT"/>
              </a:rPr>
              <a:t>any </a:t>
            </a:r>
            <a:r>
              <a:rPr sz="1400" spc="-10" dirty="0">
                <a:solidFill>
                  <a:srgbClr val="EDEDED"/>
                </a:solidFill>
                <a:latin typeface="Arial MT"/>
                <a:cs typeface="Arial MT"/>
              </a:rPr>
              <a:t>information </a:t>
            </a:r>
            <a:r>
              <a:rPr sz="1400" spc="-15" dirty="0">
                <a:solidFill>
                  <a:srgbClr val="EDEDED"/>
                </a:solidFill>
                <a:latin typeface="Arial MT"/>
                <a:cs typeface="Arial MT"/>
              </a:rPr>
              <a:t>about </a:t>
            </a:r>
            <a:r>
              <a:rPr sz="1400" spc="-10" dirty="0">
                <a:solidFill>
                  <a:srgbClr val="EDEDED"/>
                </a:solidFill>
                <a:latin typeface="Arial MT"/>
                <a:cs typeface="Arial MT"/>
              </a:rPr>
              <a:t>the </a:t>
            </a:r>
            <a:r>
              <a:rPr sz="1400" spc="-15" dirty="0">
                <a:solidFill>
                  <a:srgbClr val="EDEDED"/>
                </a:solidFill>
                <a:latin typeface="Arial MT"/>
                <a:cs typeface="Arial MT"/>
              </a:rPr>
              <a:t>underlying</a:t>
            </a:r>
            <a:r>
              <a:rPr sz="1400" spc="355" dirty="0">
                <a:solidFill>
                  <a:srgbClr val="EDEDED"/>
                </a:solidFill>
                <a:latin typeface="Arial MT"/>
                <a:cs typeface="Arial MT"/>
              </a:rPr>
              <a:t> </a:t>
            </a:r>
            <a:r>
              <a:rPr sz="1400" spc="-10" dirty="0">
                <a:solidFill>
                  <a:srgbClr val="EDEDED"/>
                </a:solidFill>
                <a:latin typeface="Arial MT"/>
                <a:cs typeface="Arial MT"/>
              </a:rPr>
              <a:t>data. </a:t>
            </a:r>
            <a:r>
              <a:rPr sz="1400" spc="-5" dirty="0">
                <a:solidFill>
                  <a:srgbClr val="EDEDED"/>
                </a:solidFill>
                <a:latin typeface="Arial MT"/>
                <a:cs typeface="Arial MT"/>
              </a:rPr>
              <a:t>The </a:t>
            </a:r>
            <a:r>
              <a:rPr sz="1400" spc="-10" dirty="0">
                <a:solidFill>
                  <a:srgbClr val="EDEDED"/>
                </a:solidFill>
                <a:latin typeface="Arial MT"/>
                <a:cs typeface="Arial MT"/>
              </a:rPr>
              <a:t>training data </a:t>
            </a:r>
            <a:r>
              <a:rPr sz="1400" spc="-375" dirty="0">
                <a:solidFill>
                  <a:srgbClr val="EDEDED"/>
                </a:solidFill>
                <a:latin typeface="Arial MT"/>
                <a:cs typeface="Arial MT"/>
              </a:rPr>
              <a:t> </a:t>
            </a:r>
            <a:r>
              <a:rPr sz="1400" spc="-5" dirty="0">
                <a:solidFill>
                  <a:srgbClr val="EDEDED"/>
                </a:solidFill>
                <a:latin typeface="Arial MT"/>
                <a:cs typeface="Arial MT"/>
              </a:rPr>
              <a:t>is</a:t>
            </a:r>
            <a:r>
              <a:rPr sz="1400" dirty="0">
                <a:solidFill>
                  <a:srgbClr val="EDEDED"/>
                </a:solidFill>
                <a:latin typeface="Arial MT"/>
                <a:cs typeface="Arial MT"/>
              </a:rPr>
              <a:t> </a:t>
            </a:r>
            <a:r>
              <a:rPr sz="1400" spc="-20" dirty="0">
                <a:solidFill>
                  <a:srgbClr val="EDEDED"/>
                </a:solidFill>
                <a:latin typeface="Arial MT"/>
                <a:cs typeface="Arial MT"/>
              </a:rPr>
              <a:t>encrypted</a:t>
            </a:r>
            <a:r>
              <a:rPr sz="1400" spc="114" dirty="0">
                <a:solidFill>
                  <a:srgbClr val="EDEDED"/>
                </a:solidFill>
                <a:latin typeface="Arial MT"/>
                <a:cs typeface="Arial MT"/>
              </a:rPr>
              <a:t> </a:t>
            </a:r>
            <a:r>
              <a:rPr sz="1400" spc="-10" dirty="0">
                <a:solidFill>
                  <a:srgbClr val="EDEDED"/>
                </a:solidFill>
                <a:latin typeface="Arial MT"/>
                <a:cs typeface="Arial MT"/>
              </a:rPr>
              <a:t>with</a:t>
            </a:r>
            <a:r>
              <a:rPr sz="1400" spc="15" dirty="0">
                <a:solidFill>
                  <a:srgbClr val="EDEDED"/>
                </a:solidFill>
                <a:latin typeface="Arial MT"/>
                <a:cs typeface="Arial MT"/>
              </a:rPr>
              <a:t> </a:t>
            </a:r>
            <a:r>
              <a:rPr sz="1400" spc="-5" dirty="0">
                <a:solidFill>
                  <a:srgbClr val="EDEDED"/>
                </a:solidFill>
                <a:latin typeface="Arial MT"/>
                <a:cs typeface="Arial MT"/>
              </a:rPr>
              <a:t>some</a:t>
            </a:r>
            <a:r>
              <a:rPr sz="1400" spc="15" dirty="0">
                <a:solidFill>
                  <a:srgbClr val="EDEDED"/>
                </a:solidFill>
                <a:latin typeface="Arial MT"/>
                <a:cs typeface="Arial MT"/>
              </a:rPr>
              <a:t> </a:t>
            </a:r>
            <a:r>
              <a:rPr sz="1400" spc="-10" dirty="0">
                <a:solidFill>
                  <a:srgbClr val="EDEDED"/>
                </a:solidFill>
                <a:latin typeface="Arial MT"/>
                <a:cs typeface="Arial MT"/>
              </a:rPr>
              <a:t>secret</a:t>
            </a:r>
            <a:r>
              <a:rPr sz="1400" spc="20" dirty="0">
                <a:solidFill>
                  <a:srgbClr val="EDEDED"/>
                </a:solidFill>
                <a:latin typeface="Arial MT"/>
                <a:cs typeface="Arial MT"/>
              </a:rPr>
              <a:t> </a:t>
            </a:r>
            <a:r>
              <a:rPr sz="1400" spc="-40" dirty="0">
                <a:solidFill>
                  <a:srgbClr val="EDEDED"/>
                </a:solidFill>
                <a:latin typeface="Arial MT"/>
                <a:cs typeface="Arial MT"/>
              </a:rPr>
              <a:t>key,</a:t>
            </a:r>
            <a:r>
              <a:rPr sz="1400" spc="40" dirty="0">
                <a:solidFill>
                  <a:srgbClr val="EDEDED"/>
                </a:solidFill>
                <a:latin typeface="Arial MT"/>
                <a:cs typeface="Arial MT"/>
              </a:rPr>
              <a:t> </a:t>
            </a:r>
            <a:r>
              <a:rPr sz="1400" spc="-15" dirty="0">
                <a:solidFill>
                  <a:srgbClr val="EDEDED"/>
                </a:solidFill>
                <a:latin typeface="Arial MT"/>
                <a:cs typeface="Arial MT"/>
              </a:rPr>
              <a:t>and</a:t>
            </a:r>
            <a:r>
              <a:rPr sz="1400" spc="20" dirty="0">
                <a:solidFill>
                  <a:srgbClr val="EDEDED"/>
                </a:solidFill>
                <a:latin typeface="Arial MT"/>
                <a:cs typeface="Arial MT"/>
              </a:rPr>
              <a:t> </a:t>
            </a:r>
            <a:r>
              <a:rPr sz="1400" spc="-10" dirty="0">
                <a:solidFill>
                  <a:srgbClr val="EDEDED"/>
                </a:solidFill>
                <a:latin typeface="Arial MT"/>
                <a:cs typeface="Arial MT"/>
              </a:rPr>
              <a:t>machine</a:t>
            </a:r>
            <a:r>
              <a:rPr sz="1400" spc="10" dirty="0">
                <a:solidFill>
                  <a:srgbClr val="EDEDED"/>
                </a:solidFill>
                <a:latin typeface="Arial MT"/>
                <a:cs typeface="Arial MT"/>
              </a:rPr>
              <a:t> </a:t>
            </a:r>
            <a:r>
              <a:rPr sz="1400" spc="-10" dirty="0">
                <a:solidFill>
                  <a:srgbClr val="EDEDED"/>
                </a:solidFill>
                <a:latin typeface="Arial MT"/>
                <a:cs typeface="Arial MT"/>
              </a:rPr>
              <a:t>learning</a:t>
            </a:r>
            <a:r>
              <a:rPr sz="1400" spc="35" dirty="0">
                <a:solidFill>
                  <a:srgbClr val="EDEDED"/>
                </a:solidFill>
                <a:latin typeface="Arial MT"/>
                <a:cs typeface="Arial MT"/>
              </a:rPr>
              <a:t> </a:t>
            </a:r>
            <a:r>
              <a:rPr sz="1400" spc="-10" dirty="0">
                <a:solidFill>
                  <a:srgbClr val="EDEDED"/>
                </a:solidFill>
                <a:latin typeface="Arial MT"/>
                <a:cs typeface="Arial MT"/>
              </a:rPr>
              <a:t>model</a:t>
            </a:r>
            <a:r>
              <a:rPr sz="1400" spc="5" dirty="0">
                <a:solidFill>
                  <a:srgbClr val="EDEDED"/>
                </a:solidFill>
                <a:latin typeface="Arial MT"/>
                <a:cs typeface="Arial MT"/>
              </a:rPr>
              <a:t> </a:t>
            </a:r>
            <a:r>
              <a:rPr sz="1400" spc="-5" dirty="0">
                <a:solidFill>
                  <a:srgbClr val="EDEDED"/>
                </a:solidFill>
                <a:latin typeface="Arial MT"/>
                <a:cs typeface="Arial MT"/>
              </a:rPr>
              <a:t>is</a:t>
            </a:r>
            <a:r>
              <a:rPr sz="1400" spc="25" dirty="0">
                <a:solidFill>
                  <a:srgbClr val="EDEDED"/>
                </a:solidFill>
                <a:latin typeface="Arial MT"/>
                <a:cs typeface="Arial MT"/>
              </a:rPr>
              <a:t> </a:t>
            </a:r>
            <a:r>
              <a:rPr sz="1400" spc="-10" dirty="0">
                <a:solidFill>
                  <a:srgbClr val="EDEDED"/>
                </a:solidFill>
                <a:latin typeface="Arial MT"/>
                <a:cs typeface="Arial MT"/>
              </a:rPr>
              <a:t>trained</a:t>
            </a:r>
            <a:r>
              <a:rPr sz="1400" spc="15" dirty="0">
                <a:solidFill>
                  <a:srgbClr val="EDEDED"/>
                </a:solidFill>
                <a:latin typeface="Arial MT"/>
                <a:cs typeface="Arial MT"/>
              </a:rPr>
              <a:t> </a:t>
            </a:r>
            <a:r>
              <a:rPr sz="1400" spc="-10" dirty="0">
                <a:solidFill>
                  <a:srgbClr val="EDEDED"/>
                </a:solidFill>
                <a:latin typeface="Arial MT"/>
                <a:cs typeface="Arial MT"/>
              </a:rPr>
              <a:t>on</a:t>
            </a:r>
            <a:r>
              <a:rPr sz="1400" spc="20" dirty="0">
                <a:solidFill>
                  <a:srgbClr val="EDEDED"/>
                </a:solidFill>
                <a:latin typeface="Arial MT"/>
                <a:cs typeface="Arial MT"/>
              </a:rPr>
              <a:t> </a:t>
            </a:r>
            <a:r>
              <a:rPr sz="1400" spc="-10" dirty="0">
                <a:solidFill>
                  <a:srgbClr val="EDEDED"/>
                </a:solidFill>
                <a:latin typeface="Arial MT"/>
                <a:cs typeface="Arial MT"/>
              </a:rPr>
              <a:t>this</a:t>
            </a:r>
            <a:r>
              <a:rPr sz="1400" spc="25" dirty="0">
                <a:solidFill>
                  <a:srgbClr val="EDEDED"/>
                </a:solidFill>
                <a:latin typeface="Arial MT"/>
                <a:cs typeface="Arial MT"/>
              </a:rPr>
              <a:t> </a:t>
            </a:r>
            <a:r>
              <a:rPr sz="1400" spc="-20" dirty="0">
                <a:solidFill>
                  <a:srgbClr val="EDEDED"/>
                </a:solidFill>
                <a:latin typeface="Arial MT"/>
                <a:cs typeface="Arial MT"/>
              </a:rPr>
              <a:t>encrypted</a:t>
            </a:r>
            <a:r>
              <a:rPr sz="1400" spc="90" dirty="0">
                <a:solidFill>
                  <a:srgbClr val="EDEDED"/>
                </a:solidFill>
                <a:latin typeface="Arial MT"/>
                <a:cs typeface="Arial MT"/>
              </a:rPr>
              <a:t> </a:t>
            </a:r>
            <a:r>
              <a:rPr sz="1400" spc="-10" dirty="0">
                <a:solidFill>
                  <a:srgbClr val="EDEDED"/>
                </a:solidFill>
                <a:latin typeface="Arial MT"/>
                <a:cs typeface="Arial MT"/>
              </a:rPr>
              <a:t>data.</a:t>
            </a:r>
            <a:r>
              <a:rPr sz="1400" spc="-5" dirty="0">
                <a:solidFill>
                  <a:srgbClr val="EDEDED"/>
                </a:solidFill>
                <a:latin typeface="Arial MT"/>
                <a:cs typeface="Arial MT"/>
              </a:rPr>
              <a:t> The</a:t>
            </a:r>
            <a:r>
              <a:rPr sz="1400" spc="20" dirty="0">
                <a:solidFill>
                  <a:srgbClr val="EDEDED"/>
                </a:solidFill>
                <a:latin typeface="Arial MT"/>
                <a:cs typeface="Arial MT"/>
              </a:rPr>
              <a:t> </a:t>
            </a:r>
            <a:r>
              <a:rPr sz="1400" spc="-10" dirty="0">
                <a:solidFill>
                  <a:srgbClr val="EDEDED"/>
                </a:solidFill>
                <a:latin typeface="Arial MT"/>
                <a:cs typeface="Arial MT"/>
              </a:rPr>
              <a:t>result</a:t>
            </a:r>
            <a:r>
              <a:rPr sz="1400" spc="20" dirty="0">
                <a:solidFill>
                  <a:srgbClr val="EDEDED"/>
                </a:solidFill>
                <a:latin typeface="Arial MT"/>
                <a:cs typeface="Arial MT"/>
              </a:rPr>
              <a:t> </a:t>
            </a:r>
            <a:r>
              <a:rPr sz="1400" spc="-5" dirty="0">
                <a:solidFill>
                  <a:srgbClr val="EDEDED"/>
                </a:solidFill>
                <a:latin typeface="Arial MT"/>
                <a:cs typeface="Arial MT"/>
              </a:rPr>
              <a:t>is</a:t>
            </a:r>
            <a:r>
              <a:rPr sz="1400" dirty="0">
                <a:solidFill>
                  <a:srgbClr val="EDEDED"/>
                </a:solidFill>
                <a:latin typeface="Arial MT"/>
                <a:cs typeface="Arial MT"/>
              </a:rPr>
              <a:t> </a:t>
            </a:r>
            <a:r>
              <a:rPr sz="1400" spc="-10" dirty="0">
                <a:solidFill>
                  <a:srgbClr val="EDEDED"/>
                </a:solidFill>
                <a:latin typeface="Arial MT"/>
                <a:cs typeface="Arial MT"/>
              </a:rPr>
              <a:t>also</a:t>
            </a:r>
            <a:r>
              <a:rPr sz="1400" spc="20" dirty="0">
                <a:solidFill>
                  <a:srgbClr val="EDEDED"/>
                </a:solidFill>
                <a:latin typeface="Arial MT"/>
                <a:cs typeface="Arial MT"/>
              </a:rPr>
              <a:t> </a:t>
            </a:r>
            <a:r>
              <a:rPr sz="1400" spc="-15" dirty="0">
                <a:solidFill>
                  <a:srgbClr val="EDEDED"/>
                </a:solidFill>
                <a:latin typeface="Arial MT"/>
                <a:cs typeface="Arial MT"/>
              </a:rPr>
              <a:t>encrypted,</a:t>
            </a:r>
            <a:r>
              <a:rPr sz="1400" spc="114" dirty="0">
                <a:solidFill>
                  <a:srgbClr val="EDEDED"/>
                </a:solidFill>
                <a:latin typeface="Arial MT"/>
                <a:cs typeface="Arial MT"/>
              </a:rPr>
              <a:t> </a:t>
            </a:r>
            <a:r>
              <a:rPr sz="1400" spc="-10" dirty="0">
                <a:solidFill>
                  <a:srgbClr val="EDEDED"/>
                </a:solidFill>
                <a:latin typeface="Arial MT"/>
                <a:cs typeface="Arial MT"/>
              </a:rPr>
              <a:t>and</a:t>
            </a:r>
            <a:r>
              <a:rPr sz="1400" spc="20" dirty="0">
                <a:solidFill>
                  <a:srgbClr val="EDEDED"/>
                </a:solidFill>
                <a:latin typeface="Arial MT"/>
                <a:cs typeface="Arial MT"/>
              </a:rPr>
              <a:t> </a:t>
            </a:r>
            <a:r>
              <a:rPr sz="1400" spc="-5" dirty="0">
                <a:solidFill>
                  <a:srgbClr val="EDEDED"/>
                </a:solidFill>
                <a:latin typeface="Arial MT"/>
                <a:cs typeface="Arial MT"/>
              </a:rPr>
              <a:t>it</a:t>
            </a:r>
            <a:r>
              <a:rPr sz="1400" dirty="0">
                <a:solidFill>
                  <a:srgbClr val="EDEDED"/>
                </a:solidFill>
                <a:latin typeface="Arial MT"/>
                <a:cs typeface="Arial MT"/>
              </a:rPr>
              <a:t> </a:t>
            </a:r>
            <a:r>
              <a:rPr sz="1400" spc="-10" dirty="0">
                <a:solidFill>
                  <a:srgbClr val="EDEDED"/>
                </a:solidFill>
                <a:latin typeface="Arial MT"/>
                <a:cs typeface="Arial MT"/>
              </a:rPr>
              <a:t>can</a:t>
            </a:r>
            <a:r>
              <a:rPr sz="1400" spc="15" dirty="0">
                <a:solidFill>
                  <a:srgbClr val="EDEDED"/>
                </a:solidFill>
                <a:latin typeface="Arial MT"/>
                <a:cs typeface="Arial MT"/>
              </a:rPr>
              <a:t> </a:t>
            </a:r>
            <a:r>
              <a:rPr sz="1400" spc="-10" dirty="0">
                <a:solidFill>
                  <a:srgbClr val="EDEDED"/>
                </a:solidFill>
                <a:latin typeface="Arial MT"/>
                <a:cs typeface="Arial MT"/>
              </a:rPr>
              <a:t>be </a:t>
            </a:r>
            <a:r>
              <a:rPr sz="1400" spc="-5" dirty="0">
                <a:solidFill>
                  <a:srgbClr val="EDEDED"/>
                </a:solidFill>
                <a:latin typeface="Arial MT"/>
                <a:cs typeface="Arial MT"/>
              </a:rPr>
              <a:t> </a:t>
            </a:r>
            <a:r>
              <a:rPr sz="1400" spc="-10" dirty="0">
                <a:solidFill>
                  <a:srgbClr val="EDEDED"/>
                </a:solidFill>
                <a:latin typeface="Arial MT"/>
                <a:cs typeface="Arial MT"/>
              </a:rPr>
              <a:t>recovered</a:t>
            </a:r>
            <a:r>
              <a:rPr sz="1400" spc="30" dirty="0">
                <a:solidFill>
                  <a:srgbClr val="EDEDED"/>
                </a:solidFill>
                <a:latin typeface="Arial MT"/>
                <a:cs typeface="Arial MT"/>
              </a:rPr>
              <a:t> </a:t>
            </a:r>
            <a:r>
              <a:rPr sz="1400" spc="-10" dirty="0">
                <a:solidFill>
                  <a:srgbClr val="EDEDED"/>
                </a:solidFill>
                <a:latin typeface="Arial MT"/>
                <a:cs typeface="Arial MT"/>
              </a:rPr>
              <a:t>only</a:t>
            </a:r>
            <a:r>
              <a:rPr sz="1400" spc="10" dirty="0">
                <a:solidFill>
                  <a:srgbClr val="EDEDED"/>
                </a:solidFill>
                <a:latin typeface="Arial MT"/>
                <a:cs typeface="Arial MT"/>
              </a:rPr>
              <a:t> </a:t>
            </a:r>
            <a:r>
              <a:rPr sz="1400" spc="-10" dirty="0">
                <a:solidFill>
                  <a:srgbClr val="EDEDED"/>
                </a:solidFill>
                <a:latin typeface="Arial MT"/>
                <a:cs typeface="Arial MT"/>
              </a:rPr>
              <a:t>by</a:t>
            </a:r>
            <a:r>
              <a:rPr sz="1400" spc="15" dirty="0">
                <a:solidFill>
                  <a:srgbClr val="EDEDED"/>
                </a:solidFill>
                <a:latin typeface="Arial MT"/>
                <a:cs typeface="Arial MT"/>
              </a:rPr>
              <a:t> </a:t>
            </a:r>
            <a:r>
              <a:rPr sz="1400" spc="-10" dirty="0">
                <a:solidFill>
                  <a:srgbClr val="EDEDED"/>
                </a:solidFill>
                <a:latin typeface="Arial MT"/>
                <a:cs typeface="Arial MT"/>
              </a:rPr>
              <a:t>the</a:t>
            </a:r>
            <a:r>
              <a:rPr sz="1400" spc="10" dirty="0">
                <a:solidFill>
                  <a:srgbClr val="EDEDED"/>
                </a:solidFill>
                <a:latin typeface="Arial MT"/>
                <a:cs typeface="Arial MT"/>
              </a:rPr>
              <a:t> </a:t>
            </a:r>
            <a:r>
              <a:rPr sz="1400" spc="-10" dirty="0">
                <a:solidFill>
                  <a:srgbClr val="EDEDED"/>
                </a:solidFill>
                <a:latin typeface="Arial MT"/>
                <a:cs typeface="Arial MT"/>
              </a:rPr>
              <a:t>party</a:t>
            </a:r>
            <a:r>
              <a:rPr sz="1400" spc="10" dirty="0">
                <a:solidFill>
                  <a:srgbClr val="EDEDED"/>
                </a:solidFill>
                <a:latin typeface="Arial MT"/>
                <a:cs typeface="Arial MT"/>
              </a:rPr>
              <a:t> </a:t>
            </a:r>
            <a:r>
              <a:rPr sz="1400" spc="-10" dirty="0">
                <a:solidFill>
                  <a:srgbClr val="EDEDED"/>
                </a:solidFill>
                <a:latin typeface="Arial MT"/>
                <a:cs typeface="Arial MT"/>
              </a:rPr>
              <a:t>that</a:t>
            </a:r>
            <a:r>
              <a:rPr sz="1400" spc="10" dirty="0">
                <a:solidFill>
                  <a:srgbClr val="EDEDED"/>
                </a:solidFill>
                <a:latin typeface="Arial MT"/>
                <a:cs typeface="Arial MT"/>
              </a:rPr>
              <a:t> </a:t>
            </a:r>
            <a:r>
              <a:rPr sz="1400" spc="-10" dirty="0">
                <a:solidFill>
                  <a:srgbClr val="EDEDED"/>
                </a:solidFill>
                <a:latin typeface="Arial MT"/>
                <a:cs typeface="Arial MT"/>
              </a:rPr>
              <a:t>possesses</a:t>
            </a:r>
            <a:r>
              <a:rPr sz="1400" spc="40" dirty="0">
                <a:solidFill>
                  <a:srgbClr val="EDEDED"/>
                </a:solidFill>
                <a:latin typeface="Arial MT"/>
                <a:cs typeface="Arial MT"/>
              </a:rPr>
              <a:t> </a:t>
            </a:r>
            <a:r>
              <a:rPr sz="1400" spc="-10" dirty="0">
                <a:solidFill>
                  <a:srgbClr val="EDEDED"/>
                </a:solidFill>
                <a:latin typeface="Arial MT"/>
                <a:cs typeface="Arial MT"/>
              </a:rPr>
              <a:t>the</a:t>
            </a:r>
            <a:r>
              <a:rPr sz="1400" spc="10" dirty="0">
                <a:solidFill>
                  <a:srgbClr val="EDEDED"/>
                </a:solidFill>
                <a:latin typeface="Arial MT"/>
                <a:cs typeface="Arial MT"/>
              </a:rPr>
              <a:t> </a:t>
            </a:r>
            <a:r>
              <a:rPr sz="1400" spc="-10" dirty="0">
                <a:solidFill>
                  <a:srgbClr val="EDEDED"/>
                </a:solidFill>
                <a:latin typeface="Arial MT"/>
                <a:cs typeface="Arial MT"/>
              </a:rPr>
              <a:t>secret</a:t>
            </a:r>
            <a:r>
              <a:rPr sz="1400" spc="35" dirty="0">
                <a:solidFill>
                  <a:srgbClr val="EDEDED"/>
                </a:solidFill>
                <a:latin typeface="Arial MT"/>
                <a:cs typeface="Arial MT"/>
              </a:rPr>
              <a:t> </a:t>
            </a:r>
            <a:r>
              <a:rPr sz="1400" spc="-40" dirty="0">
                <a:solidFill>
                  <a:srgbClr val="EDEDED"/>
                </a:solidFill>
                <a:latin typeface="Arial MT"/>
                <a:cs typeface="Arial MT"/>
              </a:rPr>
              <a:t>key.</a:t>
            </a:r>
            <a:endParaRPr sz="1400">
              <a:latin typeface="Arial MT"/>
              <a:cs typeface="Arial MT"/>
            </a:endParaRPr>
          </a:p>
        </p:txBody>
      </p:sp>
      <p:sp>
        <p:nvSpPr>
          <p:cNvPr id="5" name="object 5"/>
          <p:cNvSpPr txBox="1"/>
          <p:nvPr/>
        </p:nvSpPr>
        <p:spPr>
          <a:xfrm>
            <a:off x="347472" y="4626864"/>
            <a:ext cx="11466830" cy="1511935"/>
          </a:xfrm>
          <a:prstGeom prst="rect">
            <a:avLst/>
          </a:prstGeom>
          <a:solidFill>
            <a:srgbClr val="4E4A53">
              <a:alpha val="50195"/>
            </a:srgbClr>
          </a:solidFill>
        </p:spPr>
        <p:txBody>
          <a:bodyPr vert="horz" wrap="square" lIns="0" tIns="107950" rIns="0" bIns="0" rtlCol="0">
            <a:spAutoFit/>
          </a:bodyPr>
          <a:lstStyle/>
          <a:p>
            <a:pPr marL="144780">
              <a:lnSpc>
                <a:spcPct val="100000"/>
              </a:lnSpc>
              <a:spcBef>
                <a:spcPts val="850"/>
              </a:spcBef>
            </a:pPr>
            <a:r>
              <a:rPr sz="2400" dirty="0">
                <a:solidFill>
                  <a:srgbClr val="FC5F07"/>
                </a:solidFill>
                <a:latin typeface="Arial Black"/>
                <a:cs typeface="Arial Black"/>
              </a:rPr>
              <a:t>—</a:t>
            </a:r>
            <a:r>
              <a:rPr sz="2400" spc="-10" dirty="0">
                <a:solidFill>
                  <a:srgbClr val="FC5F07"/>
                </a:solidFill>
                <a:latin typeface="Arial Black"/>
                <a:cs typeface="Arial Black"/>
              </a:rPr>
              <a:t> </a:t>
            </a:r>
            <a:r>
              <a:rPr sz="1800" spc="-5" dirty="0">
                <a:solidFill>
                  <a:srgbClr val="EDEDED"/>
                </a:solidFill>
                <a:latin typeface="Arial Black"/>
                <a:cs typeface="Arial Black"/>
              </a:rPr>
              <a:t>Confidential</a:t>
            </a:r>
            <a:r>
              <a:rPr sz="1800" spc="20" dirty="0">
                <a:solidFill>
                  <a:srgbClr val="EDEDED"/>
                </a:solidFill>
                <a:latin typeface="Arial Black"/>
                <a:cs typeface="Arial Black"/>
              </a:rPr>
              <a:t> </a:t>
            </a:r>
            <a:r>
              <a:rPr sz="1800" spc="-5" dirty="0">
                <a:solidFill>
                  <a:srgbClr val="EDEDED"/>
                </a:solidFill>
                <a:latin typeface="Arial Black"/>
                <a:cs typeface="Arial Black"/>
              </a:rPr>
              <a:t>Computing</a:t>
            </a:r>
            <a:r>
              <a:rPr sz="1800" spc="25" dirty="0">
                <a:solidFill>
                  <a:srgbClr val="EDEDED"/>
                </a:solidFill>
                <a:latin typeface="Arial Black"/>
                <a:cs typeface="Arial Black"/>
              </a:rPr>
              <a:t> </a:t>
            </a:r>
            <a:r>
              <a:rPr sz="1800" spc="-5" dirty="0">
                <a:solidFill>
                  <a:srgbClr val="EDEDED"/>
                </a:solidFill>
                <a:latin typeface="Arial Black"/>
                <a:cs typeface="Arial Black"/>
              </a:rPr>
              <a:t>Using Secure</a:t>
            </a:r>
            <a:r>
              <a:rPr sz="1800" spc="20" dirty="0">
                <a:solidFill>
                  <a:srgbClr val="EDEDED"/>
                </a:solidFill>
                <a:latin typeface="Arial Black"/>
                <a:cs typeface="Arial Black"/>
              </a:rPr>
              <a:t> </a:t>
            </a:r>
            <a:r>
              <a:rPr sz="1800" spc="-20" dirty="0">
                <a:solidFill>
                  <a:srgbClr val="EDEDED"/>
                </a:solidFill>
                <a:latin typeface="Arial Black"/>
                <a:cs typeface="Arial Black"/>
              </a:rPr>
              <a:t>Enclaves</a:t>
            </a:r>
            <a:endParaRPr sz="1800">
              <a:latin typeface="Arial Black"/>
              <a:cs typeface="Arial Black"/>
            </a:endParaRPr>
          </a:p>
          <a:p>
            <a:pPr marL="144780">
              <a:lnSpc>
                <a:spcPct val="100000"/>
              </a:lnSpc>
              <a:spcBef>
                <a:spcPts val="590"/>
              </a:spcBef>
            </a:pPr>
            <a:r>
              <a:rPr sz="1400" spc="-10" dirty="0">
                <a:solidFill>
                  <a:srgbClr val="EDEDED"/>
                </a:solidFill>
                <a:latin typeface="Arial MT"/>
                <a:cs typeface="Arial MT"/>
              </a:rPr>
              <a:t>A</a:t>
            </a:r>
            <a:r>
              <a:rPr sz="1400" spc="-65" dirty="0">
                <a:solidFill>
                  <a:srgbClr val="EDEDED"/>
                </a:solidFill>
                <a:latin typeface="Arial MT"/>
                <a:cs typeface="Arial MT"/>
              </a:rPr>
              <a:t> </a:t>
            </a:r>
            <a:r>
              <a:rPr sz="1400" spc="-10" dirty="0">
                <a:solidFill>
                  <a:srgbClr val="EDEDED"/>
                </a:solidFill>
                <a:latin typeface="Arial MT"/>
                <a:cs typeface="Arial MT"/>
              </a:rPr>
              <a:t>secure</a:t>
            </a:r>
            <a:r>
              <a:rPr sz="1400" spc="40" dirty="0">
                <a:solidFill>
                  <a:srgbClr val="EDEDED"/>
                </a:solidFill>
                <a:latin typeface="Arial MT"/>
                <a:cs typeface="Arial MT"/>
              </a:rPr>
              <a:t> </a:t>
            </a:r>
            <a:r>
              <a:rPr sz="1400" spc="-10" dirty="0">
                <a:solidFill>
                  <a:srgbClr val="EDEDED"/>
                </a:solidFill>
                <a:latin typeface="Arial MT"/>
                <a:cs typeface="Arial MT"/>
              </a:rPr>
              <a:t>enclave</a:t>
            </a:r>
            <a:r>
              <a:rPr sz="1400" spc="15" dirty="0">
                <a:solidFill>
                  <a:srgbClr val="EDEDED"/>
                </a:solidFill>
                <a:latin typeface="Arial MT"/>
                <a:cs typeface="Arial MT"/>
              </a:rPr>
              <a:t> </a:t>
            </a:r>
            <a:r>
              <a:rPr sz="1400" spc="-10" dirty="0">
                <a:solidFill>
                  <a:srgbClr val="EDEDED"/>
                </a:solidFill>
                <a:latin typeface="Arial MT"/>
                <a:cs typeface="Arial MT"/>
              </a:rPr>
              <a:t>provides</a:t>
            </a:r>
            <a:r>
              <a:rPr sz="1400" spc="45" dirty="0">
                <a:solidFill>
                  <a:srgbClr val="EDEDED"/>
                </a:solidFill>
                <a:latin typeface="Arial MT"/>
                <a:cs typeface="Arial MT"/>
              </a:rPr>
              <a:t> </a:t>
            </a:r>
            <a:r>
              <a:rPr sz="1400" spc="-5" dirty="0">
                <a:solidFill>
                  <a:srgbClr val="EDEDED"/>
                </a:solidFill>
                <a:latin typeface="Arial MT"/>
                <a:cs typeface="Arial MT"/>
              </a:rPr>
              <a:t>CPU</a:t>
            </a:r>
            <a:r>
              <a:rPr sz="1400" spc="30" dirty="0">
                <a:solidFill>
                  <a:srgbClr val="EDEDED"/>
                </a:solidFill>
                <a:latin typeface="Arial MT"/>
                <a:cs typeface="Arial MT"/>
              </a:rPr>
              <a:t> </a:t>
            </a:r>
            <a:r>
              <a:rPr sz="1400" spc="-15" dirty="0">
                <a:solidFill>
                  <a:srgbClr val="EDEDED"/>
                </a:solidFill>
                <a:latin typeface="Arial MT"/>
                <a:cs typeface="Arial MT"/>
              </a:rPr>
              <a:t>hardware-level</a:t>
            </a:r>
            <a:r>
              <a:rPr sz="1400" spc="100" dirty="0">
                <a:solidFill>
                  <a:srgbClr val="EDEDED"/>
                </a:solidFill>
                <a:latin typeface="Arial MT"/>
                <a:cs typeface="Arial MT"/>
              </a:rPr>
              <a:t> </a:t>
            </a:r>
            <a:r>
              <a:rPr sz="1400" spc="-10" dirty="0">
                <a:solidFill>
                  <a:srgbClr val="EDEDED"/>
                </a:solidFill>
                <a:latin typeface="Arial MT"/>
                <a:cs typeface="Arial MT"/>
              </a:rPr>
              <a:t>isolation</a:t>
            </a:r>
            <a:r>
              <a:rPr sz="1400" spc="45" dirty="0">
                <a:solidFill>
                  <a:srgbClr val="EDEDED"/>
                </a:solidFill>
                <a:latin typeface="Arial MT"/>
                <a:cs typeface="Arial MT"/>
              </a:rPr>
              <a:t> </a:t>
            </a:r>
            <a:r>
              <a:rPr sz="1400" spc="-15" dirty="0">
                <a:solidFill>
                  <a:srgbClr val="EDEDED"/>
                </a:solidFill>
                <a:latin typeface="Arial MT"/>
                <a:cs typeface="Arial MT"/>
              </a:rPr>
              <a:t>and</a:t>
            </a:r>
            <a:r>
              <a:rPr sz="1400" spc="15" dirty="0">
                <a:solidFill>
                  <a:srgbClr val="EDEDED"/>
                </a:solidFill>
                <a:latin typeface="Arial MT"/>
                <a:cs typeface="Arial MT"/>
              </a:rPr>
              <a:t> </a:t>
            </a:r>
            <a:r>
              <a:rPr sz="1400" spc="-5" dirty="0">
                <a:solidFill>
                  <a:srgbClr val="EDEDED"/>
                </a:solidFill>
                <a:latin typeface="Arial MT"/>
                <a:cs typeface="Arial MT"/>
              </a:rPr>
              <a:t>memory </a:t>
            </a:r>
            <a:r>
              <a:rPr sz="1400" spc="-15" dirty="0">
                <a:solidFill>
                  <a:srgbClr val="EDEDED"/>
                </a:solidFill>
                <a:latin typeface="Arial MT"/>
                <a:cs typeface="Arial MT"/>
              </a:rPr>
              <a:t>encryption</a:t>
            </a:r>
            <a:r>
              <a:rPr sz="1400" spc="90" dirty="0">
                <a:solidFill>
                  <a:srgbClr val="EDEDED"/>
                </a:solidFill>
                <a:latin typeface="Arial MT"/>
                <a:cs typeface="Arial MT"/>
              </a:rPr>
              <a:t> </a:t>
            </a:r>
            <a:r>
              <a:rPr sz="1400" spc="-10" dirty="0">
                <a:solidFill>
                  <a:srgbClr val="EDEDED"/>
                </a:solidFill>
                <a:latin typeface="Arial MT"/>
                <a:cs typeface="Arial MT"/>
              </a:rPr>
              <a:t>on</a:t>
            </a:r>
            <a:r>
              <a:rPr sz="1400" spc="20" dirty="0">
                <a:solidFill>
                  <a:srgbClr val="EDEDED"/>
                </a:solidFill>
                <a:latin typeface="Arial MT"/>
                <a:cs typeface="Arial MT"/>
              </a:rPr>
              <a:t> </a:t>
            </a:r>
            <a:r>
              <a:rPr sz="1400" spc="-10" dirty="0">
                <a:solidFill>
                  <a:srgbClr val="EDEDED"/>
                </a:solidFill>
                <a:latin typeface="Arial MT"/>
                <a:cs typeface="Arial MT"/>
              </a:rPr>
              <a:t>every</a:t>
            </a:r>
            <a:r>
              <a:rPr sz="1400" spc="20" dirty="0">
                <a:solidFill>
                  <a:srgbClr val="EDEDED"/>
                </a:solidFill>
                <a:latin typeface="Arial MT"/>
                <a:cs typeface="Arial MT"/>
              </a:rPr>
              <a:t> </a:t>
            </a:r>
            <a:r>
              <a:rPr sz="1400" spc="-20" dirty="0">
                <a:solidFill>
                  <a:srgbClr val="EDEDED"/>
                </a:solidFill>
                <a:latin typeface="Arial MT"/>
                <a:cs typeface="Arial MT"/>
              </a:rPr>
              <a:t>server,</a:t>
            </a:r>
            <a:r>
              <a:rPr sz="1400" spc="45" dirty="0">
                <a:solidFill>
                  <a:srgbClr val="EDEDED"/>
                </a:solidFill>
                <a:latin typeface="Arial MT"/>
                <a:cs typeface="Arial MT"/>
              </a:rPr>
              <a:t> </a:t>
            </a:r>
            <a:r>
              <a:rPr sz="1400" spc="-10" dirty="0">
                <a:solidFill>
                  <a:srgbClr val="EDEDED"/>
                </a:solidFill>
                <a:latin typeface="Arial MT"/>
                <a:cs typeface="Arial MT"/>
              </a:rPr>
              <a:t>by</a:t>
            </a:r>
            <a:r>
              <a:rPr sz="1400" spc="25" dirty="0">
                <a:solidFill>
                  <a:srgbClr val="EDEDED"/>
                </a:solidFill>
                <a:latin typeface="Arial MT"/>
                <a:cs typeface="Arial MT"/>
              </a:rPr>
              <a:t> </a:t>
            </a:r>
            <a:r>
              <a:rPr sz="1400" spc="-10" dirty="0">
                <a:solidFill>
                  <a:srgbClr val="EDEDED"/>
                </a:solidFill>
                <a:latin typeface="Arial MT"/>
                <a:cs typeface="Arial MT"/>
              </a:rPr>
              <a:t>isolating</a:t>
            </a:r>
            <a:r>
              <a:rPr sz="1400" spc="15" dirty="0">
                <a:solidFill>
                  <a:srgbClr val="EDEDED"/>
                </a:solidFill>
                <a:latin typeface="Arial MT"/>
                <a:cs typeface="Arial MT"/>
              </a:rPr>
              <a:t> </a:t>
            </a:r>
            <a:r>
              <a:rPr sz="1400" spc="-10" dirty="0">
                <a:solidFill>
                  <a:srgbClr val="EDEDED"/>
                </a:solidFill>
                <a:latin typeface="Arial MT"/>
                <a:cs typeface="Arial MT"/>
              </a:rPr>
              <a:t>application</a:t>
            </a:r>
            <a:r>
              <a:rPr sz="1400" spc="70" dirty="0">
                <a:solidFill>
                  <a:srgbClr val="EDEDED"/>
                </a:solidFill>
                <a:latin typeface="Arial MT"/>
                <a:cs typeface="Arial MT"/>
              </a:rPr>
              <a:t> </a:t>
            </a:r>
            <a:r>
              <a:rPr sz="1400" spc="-10" dirty="0">
                <a:solidFill>
                  <a:srgbClr val="EDEDED"/>
                </a:solidFill>
                <a:latin typeface="Arial MT"/>
                <a:cs typeface="Arial MT"/>
              </a:rPr>
              <a:t>code</a:t>
            </a:r>
            <a:r>
              <a:rPr sz="1400" spc="15" dirty="0">
                <a:solidFill>
                  <a:srgbClr val="EDEDED"/>
                </a:solidFill>
                <a:latin typeface="Arial MT"/>
                <a:cs typeface="Arial MT"/>
              </a:rPr>
              <a:t> </a:t>
            </a:r>
            <a:r>
              <a:rPr sz="1400" spc="-15" dirty="0">
                <a:solidFill>
                  <a:srgbClr val="EDEDED"/>
                </a:solidFill>
                <a:latin typeface="Arial MT"/>
                <a:cs typeface="Arial MT"/>
              </a:rPr>
              <a:t>and</a:t>
            </a:r>
            <a:r>
              <a:rPr sz="1400" spc="35" dirty="0">
                <a:solidFill>
                  <a:srgbClr val="EDEDED"/>
                </a:solidFill>
                <a:latin typeface="Arial MT"/>
                <a:cs typeface="Arial MT"/>
              </a:rPr>
              <a:t> </a:t>
            </a:r>
            <a:r>
              <a:rPr sz="1400" spc="-10" dirty="0">
                <a:solidFill>
                  <a:srgbClr val="EDEDED"/>
                </a:solidFill>
                <a:latin typeface="Arial MT"/>
                <a:cs typeface="Arial MT"/>
              </a:rPr>
              <a:t>data</a:t>
            </a:r>
            <a:r>
              <a:rPr sz="1400" spc="10" dirty="0">
                <a:solidFill>
                  <a:srgbClr val="EDEDED"/>
                </a:solidFill>
                <a:latin typeface="Arial MT"/>
                <a:cs typeface="Arial MT"/>
              </a:rPr>
              <a:t> </a:t>
            </a:r>
            <a:r>
              <a:rPr sz="1400" spc="-15" dirty="0">
                <a:solidFill>
                  <a:srgbClr val="EDEDED"/>
                </a:solidFill>
                <a:latin typeface="Arial MT"/>
                <a:cs typeface="Arial MT"/>
              </a:rPr>
              <a:t>from</a:t>
            </a:r>
            <a:endParaRPr sz="1400">
              <a:latin typeface="Arial MT"/>
              <a:cs typeface="Arial MT"/>
            </a:endParaRPr>
          </a:p>
          <a:p>
            <a:pPr marL="144780">
              <a:lnSpc>
                <a:spcPct val="100000"/>
              </a:lnSpc>
              <a:spcBef>
                <a:spcPts val="170"/>
              </a:spcBef>
            </a:pPr>
            <a:r>
              <a:rPr sz="1400" spc="-20" dirty="0">
                <a:solidFill>
                  <a:srgbClr val="EDEDED"/>
                </a:solidFill>
                <a:latin typeface="Arial MT"/>
                <a:cs typeface="Arial MT"/>
              </a:rPr>
              <a:t>anyone</a:t>
            </a:r>
            <a:r>
              <a:rPr sz="1400" spc="80" dirty="0">
                <a:solidFill>
                  <a:srgbClr val="EDEDED"/>
                </a:solidFill>
                <a:latin typeface="Arial MT"/>
                <a:cs typeface="Arial MT"/>
              </a:rPr>
              <a:t> </a:t>
            </a:r>
            <a:r>
              <a:rPr sz="1400" spc="-10" dirty="0">
                <a:solidFill>
                  <a:srgbClr val="EDEDED"/>
                </a:solidFill>
                <a:latin typeface="Arial MT"/>
                <a:cs typeface="Arial MT"/>
              </a:rPr>
              <a:t>with</a:t>
            </a:r>
            <a:r>
              <a:rPr sz="1400" spc="30" dirty="0">
                <a:solidFill>
                  <a:srgbClr val="EDEDED"/>
                </a:solidFill>
                <a:latin typeface="Arial MT"/>
                <a:cs typeface="Arial MT"/>
              </a:rPr>
              <a:t> </a:t>
            </a:r>
            <a:r>
              <a:rPr sz="1400" spc="-10" dirty="0">
                <a:solidFill>
                  <a:srgbClr val="EDEDED"/>
                </a:solidFill>
                <a:latin typeface="Arial MT"/>
                <a:cs typeface="Arial MT"/>
              </a:rPr>
              <a:t>privileges</a:t>
            </a:r>
            <a:r>
              <a:rPr sz="1400" spc="40" dirty="0">
                <a:solidFill>
                  <a:srgbClr val="EDEDED"/>
                </a:solidFill>
                <a:latin typeface="Arial MT"/>
                <a:cs typeface="Arial MT"/>
              </a:rPr>
              <a:t> </a:t>
            </a:r>
            <a:r>
              <a:rPr sz="1400" spc="-10" dirty="0">
                <a:solidFill>
                  <a:srgbClr val="EDEDED"/>
                </a:solidFill>
                <a:latin typeface="Arial MT"/>
                <a:cs typeface="Arial MT"/>
              </a:rPr>
              <a:t>and</a:t>
            </a:r>
            <a:r>
              <a:rPr sz="1400" spc="10" dirty="0">
                <a:solidFill>
                  <a:srgbClr val="EDEDED"/>
                </a:solidFill>
                <a:latin typeface="Arial MT"/>
                <a:cs typeface="Arial MT"/>
              </a:rPr>
              <a:t> </a:t>
            </a:r>
            <a:r>
              <a:rPr sz="1400" spc="-15" dirty="0">
                <a:solidFill>
                  <a:srgbClr val="EDEDED"/>
                </a:solidFill>
                <a:latin typeface="Arial MT"/>
                <a:cs typeface="Arial MT"/>
              </a:rPr>
              <a:t>encrypting</a:t>
            </a:r>
            <a:r>
              <a:rPr sz="1400" spc="80" dirty="0">
                <a:solidFill>
                  <a:srgbClr val="EDEDED"/>
                </a:solidFill>
                <a:latin typeface="Arial MT"/>
                <a:cs typeface="Arial MT"/>
              </a:rPr>
              <a:t> </a:t>
            </a:r>
            <a:r>
              <a:rPr sz="1400" spc="-5" dirty="0">
                <a:solidFill>
                  <a:srgbClr val="EDEDED"/>
                </a:solidFill>
                <a:latin typeface="Arial MT"/>
                <a:cs typeface="Arial MT"/>
              </a:rPr>
              <a:t>its</a:t>
            </a:r>
            <a:r>
              <a:rPr sz="1400" spc="-10" dirty="0">
                <a:solidFill>
                  <a:srgbClr val="EDEDED"/>
                </a:solidFill>
                <a:latin typeface="Arial MT"/>
                <a:cs typeface="Arial MT"/>
              </a:rPr>
              <a:t> </a:t>
            </a:r>
            <a:r>
              <a:rPr sz="1400" spc="-30" dirty="0">
                <a:solidFill>
                  <a:srgbClr val="EDEDED"/>
                </a:solidFill>
                <a:latin typeface="Arial MT"/>
                <a:cs typeface="Arial MT"/>
              </a:rPr>
              <a:t>memory.</a:t>
            </a:r>
            <a:endParaRPr sz="1400">
              <a:latin typeface="Arial MT"/>
              <a:cs typeface="Arial MT"/>
            </a:endParaRPr>
          </a:p>
        </p:txBody>
      </p:sp>
      <p:sp>
        <p:nvSpPr>
          <p:cNvPr id="8" name="object 32">
            <a:extLst>
              <a:ext uri="{FF2B5EF4-FFF2-40B4-BE49-F238E27FC236}">
                <a16:creationId xmlns:a16="http://schemas.microsoft.com/office/drawing/2014/main" id="{826227B7-8A1B-45F7-92AF-3803C6EDE7C8}"/>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47268" y="6335674"/>
            <a:ext cx="1811655" cy="146685"/>
          </a:xfrm>
          <a:prstGeom prst="rect">
            <a:avLst/>
          </a:prstGeom>
        </p:spPr>
        <p:txBody>
          <a:bodyPr vert="horz" wrap="square" lIns="0" tIns="11430" rIns="0" bIns="0" rtlCol="0">
            <a:spAutoFit/>
          </a:bodyPr>
          <a:lstStyle/>
          <a:p>
            <a:pPr marL="12700">
              <a:lnSpc>
                <a:spcPct val="100000"/>
              </a:lnSpc>
              <a:spcBef>
                <a:spcPts val="90"/>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2020</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a:latin typeface="Arial MT"/>
              <a:cs typeface="Arial MT"/>
            </a:endParaRPr>
          </a:p>
        </p:txBody>
      </p:sp>
      <p:grpSp>
        <p:nvGrpSpPr>
          <p:cNvPr id="3" name="object 3"/>
          <p:cNvGrpSpPr/>
          <p:nvPr/>
        </p:nvGrpSpPr>
        <p:grpSpPr>
          <a:xfrm>
            <a:off x="0" y="0"/>
            <a:ext cx="12192000" cy="6858000"/>
            <a:chOff x="0" y="0"/>
            <a:chExt cx="12192000" cy="6858000"/>
          </a:xfrm>
        </p:grpSpPr>
        <p:pic>
          <p:nvPicPr>
            <p:cNvPr id="4" name="object 4"/>
            <p:cNvPicPr/>
            <p:nvPr/>
          </p:nvPicPr>
          <p:blipFill>
            <a:blip r:embed="rId2" cstate="print"/>
            <a:stretch>
              <a:fillRect/>
            </a:stretch>
          </p:blipFill>
          <p:spPr>
            <a:xfrm>
              <a:off x="11433047" y="6230111"/>
              <a:ext cx="390144" cy="359663"/>
            </a:xfrm>
            <a:prstGeom prst="rect">
              <a:avLst/>
            </a:prstGeom>
          </p:spPr>
        </p:pic>
        <p:sp>
          <p:nvSpPr>
            <p:cNvPr id="5" name="object 5"/>
            <p:cNvSpPr/>
            <p:nvPr/>
          </p:nvSpPr>
          <p:spPr>
            <a:xfrm>
              <a:off x="364236" y="925067"/>
              <a:ext cx="11463655" cy="2694940"/>
            </a:xfrm>
            <a:custGeom>
              <a:avLst/>
              <a:gdLst/>
              <a:ahLst/>
              <a:cxnLst/>
              <a:rect l="l" t="t" r="r" b="b"/>
              <a:pathLst>
                <a:path w="11463655" h="2694940">
                  <a:moveTo>
                    <a:pt x="5913120" y="0"/>
                  </a:moveTo>
                  <a:lnTo>
                    <a:pt x="11463528" y="0"/>
                  </a:lnTo>
                </a:path>
                <a:path w="11463655" h="2694940">
                  <a:moveTo>
                    <a:pt x="5913120" y="2694432"/>
                  </a:moveTo>
                  <a:lnTo>
                    <a:pt x="11463528" y="2694432"/>
                  </a:lnTo>
                </a:path>
                <a:path w="11463655" h="2694940">
                  <a:moveTo>
                    <a:pt x="0" y="0"/>
                  </a:moveTo>
                  <a:lnTo>
                    <a:pt x="5550408" y="0"/>
                  </a:lnTo>
                </a:path>
                <a:path w="11463655" h="2694940">
                  <a:moveTo>
                    <a:pt x="0" y="2694432"/>
                  </a:moveTo>
                  <a:lnTo>
                    <a:pt x="5550408" y="2694432"/>
                  </a:lnTo>
                </a:path>
              </a:pathLst>
            </a:custGeom>
            <a:ln w="3175">
              <a:solidFill>
                <a:srgbClr val="4D4D4D"/>
              </a:solidFill>
            </a:ln>
          </p:spPr>
          <p:txBody>
            <a:bodyPr wrap="square" lIns="0" tIns="0" rIns="0" bIns="0" rtlCol="0"/>
            <a:lstStyle/>
            <a:p>
              <a:endParaRPr/>
            </a:p>
          </p:txBody>
        </p:sp>
        <p:pic>
          <p:nvPicPr>
            <p:cNvPr id="6" name="object 6"/>
            <p:cNvPicPr/>
            <p:nvPr/>
          </p:nvPicPr>
          <p:blipFill>
            <a:blip r:embed="rId3" cstate="print"/>
            <a:stretch>
              <a:fillRect/>
            </a:stretch>
          </p:blipFill>
          <p:spPr>
            <a:xfrm>
              <a:off x="0" y="0"/>
              <a:ext cx="12192000" cy="6857739"/>
            </a:xfrm>
            <a:prstGeom prst="rect">
              <a:avLst/>
            </a:prstGeom>
          </p:spPr>
        </p:pic>
      </p:grpSp>
      <p:sp>
        <p:nvSpPr>
          <p:cNvPr id="7" name="object 7"/>
          <p:cNvSpPr txBox="1"/>
          <p:nvPr/>
        </p:nvSpPr>
        <p:spPr>
          <a:xfrm>
            <a:off x="3912677" y="202848"/>
            <a:ext cx="5111750"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5" dirty="0">
                <a:solidFill>
                  <a:srgbClr val="EDEDED"/>
                </a:solidFill>
                <a:latin typeface="Arial"/>
                <a:cs typeface="Arial"/>
              </a:rPr>
              <a:t>ADDITIONAL BENEFITS</a:t>
            </a:r>
            <a:endParaRPr sz="2800" u="sng" dirty="0">
              <a:latin typeface="Arial"/>
              <a:cs typeface="Arial"/>
            </a:endParaRPr>
          </a:p>
        </p:txBody>
      </p:sp>
      <p:sp>
        <p:nvSpPr>
          <p:cNvPr id="8" name="object 8"/>
          <p:cNvSpPr txBox="1"/>
          <p:nvPr/>
        </p:nvSpPr>
        <p:spPr>
          <a:xfrm>
            <a:off x="6406134" y="1157173"/>
            <a:ext cx="5252720" cy="1703543"/>
          </a:xfrm>
          <a:prstGeom prst="rect">
            <a:avLst/>
          </a:prstGeom>
        </p:spPr>
        <p:txBody>
          <a:bodyPr vert="horz" wrap="square" lIns="0" tIns="12700" rIns="0" bIns="0" rtlCol="0">
            <a:spAutoFit/>
          </a:bodyPr>
          <a:lstStyle/>
          <a:p>
            <a:pPr marL="12700">
              <a:lnSpc>
                <a:spcPct val="100000"/>
              </a:lnSpc>
              <a:spcBef>
                <a:spcPts val="100"/>
              </a:spcBef>
            </a:pPr>
            <a:r>
              <a:rPr sz="2400" b="1" spc="-10" dirty="0">
                <a:solidFill>
                  <a:srgbClr val="FC5F07"/>
                </a:solidFill>
                <a:latin typeface="Arial"/>
                <a:cs typeface="Arial"/>
              </a:rPr>
              <a:t>Innovative</a:t>
            </a:r>
            <a:r>
              <a:rPr sz="2400" b="1" spc="15" dirty="0">
                <a:solidFill>
                  <a:srgbClr val="FC5F07"/>
                </a:solidFill>
                <a:latin typeface="Arial"/>
                <a:cs typeface="Arial"/>
              </a:rPr>
              <a:t> </a:t>
            </a:r>
            <a:r>
              <a:rPr sz="2400" b="1" dirty="0">
                <a:solidFill>
                  <a:srgbClr val="FC5F07"/>
                </a:solidFill>
                <a:latin typeface="Arial"/>
                <a:cs typeface="Arial"/>
              </a:rPr>
              <a:t>Solution</a:t>
            </a:r>
            <a:endParaRPr sz="2400" dirty="0">
              <a:latin typeface="Arial"/>
              <a:cs typeface="Arial"/>
            </a:endParaRPr>
          </a:p>
          <a:p>
            <a:pPr marL="12700" marR="5080">
              <a:lnSpc>
                <a:spcPct val="120000"/>
              </a:lnSpc>
              <a:spcBef>
                <a:spcPts val="1330"/>
              </a:spcBef>
            </a:pPr>
            <a:r>
              <a:rPr sz="1600" spc="5" dirty="0">
                <a:solidFill>
                  <a:srgbClr val="EDEDED"/>
                </a:solidFill>
                <a:latin typeface="Arial MT"/>
                <a:cs typeface="Arial MT"/>
              </a:rPr>
              <a:t>A </a:t>
            </a:r>
            <a:r>
              <a:rPr sz="1600" spc="-5" dirty="0">
                <a:solidFill>
                  <a:srgbClr val="EDEDED"/>
                </a:solidFill>
                <a:latin typeface="Arial MT"/>
                <a:cs typeface="Arial MT"/>
              </a:rPr>
              <a:t>unique </a:t>
            </a:r>
            <a:r>
              <a:rPr sz="1600" dirty="0">
                <a:solidFill>
                  <a:srgbClr val="EDEDED"/>
                </a:solidFill>
                <a:latin typeface="Arial MT"/>
                <a:cs typeface="Arial MT"/>
              </a:rPr>
              <a:t>solution using latest technologies </a:t>
            </a:r>
            <a:r>
              <a:rPr sz="1600" spc="-5" dirty="0">
                <a:solidFill>
                  <a:srgbClr val="EDEDED"/>
                </a:solidFill>
                <a:latin typeface="Arial MT"/>
                <a:cs typeface="Arial MT"/>
              </a:rPr>
              <a:t>which </a:t>
            </a:r>
            <a:r>
              <a:rPr sz="1600" spc="-10" dirty="0">
                <a:solidFill>
                  <a:srgbClr val="EDEDED"/>
                </a:solidFill>
                <a:latin typeface="Arial MT"/>
                <a:cs typeface="Arial MT"/>
              </a:rPr>
              <a:t>allows </a:t>
            </a:r>
            <a:r>
              <a:rPr sz="1600" spc="-5" dirty="0">
                <a:solidFill>
                  <a:srgbClr val="EDEDED"/>
                </a:solidFill>
                <a:latin typeface="Arial MT"/>
                <a:cs typeface="Arial MT"/>
              </a:rPr>
              <a:t> </a:t>
            </a:r>
            <a:r>
              <a:rPr lang="en-US" sz="1600" b="1" dirty="0">
                <a:solidFill>
                  <a:srgbClr val="FC5F07"/>
                </a:solidFill>
                <a:latin typeface="Arial"/>
                <a:cs typeface="Arial"/>
              </a:rPr>
              <a:t>IBM Watson Studio </a:t>
            </a:r>
            <a:r>
              <a:rPr sz="1600" dirty="0">
                <a:solidFill>
                  <a:srgbClr val="EDEDED"/>
                </a:solidFill>
                <a:latin typeface="Arial MT"/>
                <a:cs typeface="Arial MT"/>
              </a:rPr>
              <a:t>for training</a:t>
            </a:r>
            <a:r>
              <a:rPr sz="1600" spc="-25" dirty="0">
                <a:solidFill>
                  <a:srgbClr val="EDEDED"/>
                </a:solidFill>
                <a:latin typeface="Arial MT"/>
                <a:cs typeface="Arial MT"/>
              </a:rPr>
              <a:t> </a:t>
            </a:r>
            <a:r>
              <a:rPr sz="1600" spc="-5" dirty="0">
                <a:solidFill>
                  <a:srgbClr val="EDEDED"/>
                </a:solidFill>
                <a:latin typeface="Arial MT"/>
                <a:cs typeface="Arial MT"/>
              </a:rPr>
              <a:t>of</a:t>
            </a:r>
            <a:r>
              <a:rPr sz="1600" spc="-10" dirty="0">
                <a:solidFill>
                  <a:srgbClr val="EDEDED"/>
                </a:solidFill>
                <a:latin typeface="Arial MT"/>
                <a:cs typeface="Arial MT"/>
              </a:rPr>
              <a:t> ML</a:t>
            </a:r>
            <a:r>
              <a:rPr sz="1600" spc="-50" dirty="0">
                <a:solidFill>
                  <a:srgbClr val="EDEDED"/>
                </a:solidFill>
                <a:latin typeface="Arial MT"/>
                <a:cs typeface="Arial MT"/>
              </a:rPr>
              <a:t> </a:t>
            </a:r>
            <a:r>
              <a:rPr sz="1600" dirty="0">
                <a:solidFill>
                  <a:srgbClr val="EDEDED"/>
                </a:solidFill>
                <a:latin typeface="Arial MT"/>
                <a:cs typeface="Arial MT"/>
              </a:rPr>
              <a:t>models </a:t>
            </a:r>
            <a:r>
              <a:rPr sz="1600" spc="-430" dirty="0">
                <a:solidFill>
                  <a:srgbClr val="EDEDED"/>
                </a:solidFill>
                <a:latin typeface="Arial MT"/>
                <a:cs typeface="Arial MT"/>
              </a:rPr>
              <a:t> </a:t>
            </a:r>
            <a:r>
              <a:rPr sz="1600" spc="-5" dirty="0">
                <a:solidFill>
                  <a:srgbClr val="EDEDED"/>
                </a:solidFill>
                <a:latin typeface="Arial MT"/>
                <a:cs typeface="Arial MT"/>
              </a:rPr>
              <a:t>over </a:t>
            </a:r>
            <a:r>
              <a:rPr sz="1600" dirty="0">
                <a:solidFill>
                  <a:srgbClr val="EDEDED"/>
                </a:solidFill>
                <a:latin typeface="Arial MT"/>
                <a:cs typeface="Arial MT"/>
              </a:rPr>
              <a:t>sensitive </a:t>
            </a:r>
            <a:r>
              <a:rPr sz="1600" spc="-5" dirty="0">
                <a:solidFill>
                  <a:srgbClr val="EDEDED"/>
                </a:solidFill>
                <a:latin typeface="Arial MT"/>
                <a:cs typeface="Arial MT"/>
              </a:rPr>
              <a:t>data. </a:t>
            </a:r>
            <a:r>
              <a:rPr sz="1600" spc="-15" dirty="0">
                <a:solidFill>
                  <a:srgbClr val="EDEDED"/>
                </a:solidFill>
                <a:latin typeface="Arial MT"/>
                <a:cs typeface="Arial MT"/>
              </a:rPr>
              <a:t>Indirectly, </a:t>
            </a:r>
            <a:r>
              <a:rPr sz="1600" dirty="0">
                <a:solidFill>
                  <a:srgbClr val="EDEDED"/>
                </a:solidFill>
                <a:latin typeface="Arial MT"/>
                <a:cs typeface="Arial MT"/>
              </a:rPr>
              <a:t>the platform </a:t>
            </a:r>
            <a:r>
              <a:rPr sz="1600" spc="-5" dirty="0">
                <a:solidFill>
                  <a:srgbClr val="EDEDED"/>
                </a:solidFill>
                <a:latin typeface="Arial MT"/>
                <a:cs typeface="Arial MT"/>
              </a:rPr>
              <a:t>enhances </a:t>
            </a:r>
            <a:r>
              <a:rPr sz="1600" dirty="0">
                <a:solidFill>
                  <a:srgbClr val="EDEDED"/>
                </a:solidFill>
                <a:latin typeface="Arial MT"/>
                <a:cs typeface="Arial MT"/>
              </a:rPr>
              <a:t> access</a:t>
            </a:r>
            <a:r>
              <a:rPr sz="1600" spc="-55" dirty="0">
                <a:solidFill>
                  <a:srgbClr val="EDEDED"/>
                </a:solidFill>
                <a:latin typeface="Arial MT"/>
                <a:cs typeface="Arial MT"/>
              </a:rPr>
              <a:t> </a:t>
            </a:r>
            <a:r>
              <a:rPr sz="1600" spc="5" dirty="0">
                <a:solidFill>
                  <a:srgbClr val="EDEDED"/>
                </a:solidFill>
                <a:latin typeface="Arial MT"/>
                <a:cs typeface="Arial MT"/>
              </a:rPr>
              <a:t>to</a:t>
            </a:r>
            <a:r>
              <a:rPr sz="1600" dirty="0">
                <a:solidFill>
                  <a:srgbClr val="EDEDED"/>
                </a:solidFill>
                <a:latin typeface="Arial MT"/>
                <a:cs typeface="Arial MT"/>
              </a:rPr>
              <a:t> insights</a:t>
            </a:r>
            <a:r>
              <a:rPr sz="1600" spc="-50" dirty="0">
                <a:solidFill>
                  <a:srgbClr val="EDEDED"/>
                </a:solidFill>
                <a:latin typeface="Arial MT"/>
                <a:cs typeface="Arial MT"/>
              </a:rPr>
              <a:t> </a:t>
            </a:r>
            <a:r>
              <a:rPr sz="1600" dirty="0">
                <a:solidFill>
                  <a:srgbClr val="EDEDED"/>
                </a:solidFill>
                <a:latin typeface="Arial MT"/>
                <a:cs typeface="Arial MT"/>
              </a:rPr>
              <a:t>from</a:t>
            </a:r>
            <a:r>
              <a:rPr sz="1600" spc="-15" dirty="0">
                <a:solidFill>
                  <a:srgbClr val="EDEDED"/>
                </a:solidFill>
                <a:latin typeface="Arial MT"/>
                <a:cs typeface="Arial MT"/>
              </a:rPr>
              <a:t> </a:t>
            </a:r>
            <a:r>
              <a:rPr sz="1600" dirty="0">
                <a:solidFill>
                  <a:srgbClr val="EDEDED"/>
                </a:solidFill>
                <a:latin typeface="Arial MT"/>
                <a:cs typeface="Arial MT"/>
              </a:rPr>
              <a:t>massive,</a:t>
            </a:r>
            <a:r>
              <a:rPr sz="1600" spc="-55" dirty="0">
                <a:solidFill>
                  <a:srgbClr val="EDEDED"/>
                </a:solidFill>
                <a:latin typeface="Arial MT"/>
                <a:cs typeface="Arial MT"/>
              </a:rPr>
              <a:t> </a:t>
            </a:r>
            <a:r>
              <a:rPr sz="1600" spc="-5" dirty="0">
                <a:solidFill>
                  <a:srgbClr val="EDEDED"/>
                </a:solidFill>
                <a:latin typeface="Arial MT"/>
                <a:cs typeface="Arial MT"/>
              </a:rPr>
              <a:t>heterogeneous</a:t>
            </a:r>
            <a:r>
              <a:rPr sz="1600" dirty="0">
                <a:solidFill>
                  <a:srgbClr val="EDEDED"/>
                </a:solidFill>
                <a:latin typeface="Arial MT"/>
                <a:cs typeface="Arial MT"/>
              </a:rPr>
              <a:t> dat</a:t>
            </a:r>
            <a:r>
              <a:rPr lang="en-US" sz="1600" dirty="0">
                <a:solidFill>
                  <a:srgbClr val="EDEDED"/>
                </a:solidFill>
                <a:latin typeface="Arial MT"/>
                <a:cs typeface="Arial MT"/>
              </a:rPr>
              <a:t>a.</a:t>
            </a:r>
            <a:endParaRPr sz="1600" dirty="0">
              <a:latin typeface="Arial MT"/>
              <a:cs typeface="Arial MT"/>
            </a:endParaRPr>
          </a:p>
        </p:txBody>
      </p:sp>
      <p:sp>
        <p:nvSpPr>
          <p:cNvPr id="9" name="object 9"/>
          <p:cNvSpPr txBox="1">
            <a:spLocks noGrp="1"/>
          </p:cNvSpPr>
          <p:nvPr>
            <p:ph type="title"/>
          </p:nvPr>
        </p:nvSpPr>
        <p:spPr>
          <a:xfrm>
            <a:off x="490524" y="1157173"/>
            <a:ext cx="3478529" cy="391795"/>
          </a:xfrm>
          <a:prstGeom prst="rect">
            <a:avLst/>
          </a:prstGeom>
        </p:spPr>
        <p:txBody>
          <a:bodyPr vert="horz" wrap="square" lIns="0" tIns="12700" rIns="0" bIns="0" rtlCol="0">
            <a:spAutoFit/>
          </a:bodyPr>
          <a:lstStyle/>
          <a:p>
            <a:pPr marL="12700">
              <a:lnSpc>
                <a:spcPct val="100000"/>
              </a:lnSpc>
              <a:spcBef>
                <a:spcPts val="100"/>
              </a:spcBef>
            </a:pPr>
            <a:r>
              <a:rPr sz="2400" b="1" spc="-10" dirty="0">
                <a:solidFill>
                  <a:srgbClr val="FC5F07"/>
                </a:solidFill>
                <a:latin typeface="Arial"/>
                <a:cs typeface="Arial"/>
              </a:rPr>
              <a:t>Easy-to-use</a:t>
            </a:r>
            <a:r>
              <a:rPr sz="2400" b="1" spc="-70" dirty="0">
                <a:solidFill>
                  <a:srgbClr val="FC5F07"/>
                </a:solidFill>
                <a:latin typeface="Arial"/>
                <a:cs typeface="Arial"/>
              </a:rPr>
              <a:t> </a:t>
            </a:r>
            <a:r>
              <a:rPr sz="2400" b="1" spc="-10" dirty="0">
                <a:solidFill>
                  <a:srgbClr val="FC5F07"/>
                </a:solidFill>
                <a:latin typeface="Arial"/>
                <a:cs typeface="Arial"/>
              </a:rPr>
              <a:t>Application</a:t>
            </a:r>
            <a:endParaRPr sz="2400">
              <a:latin typeface="Arial"/>
              <a:cs typeface="Arial"/>
            </a:endParaRPr>
          </a:p>
        </p:txBody>
      </p:sp>
      <p:sp>
        <p:nvSpPr>
          <p:cNvPr id="10" name="object 10"/>
          <p:cNvSpPr txBox="1"/>
          <p:nvPr/>
        </p:nvSpPr>
        <p:spPr>
          <a:xfrm>
            <a:off x="490524" y="1692726"/>
            <a:ext cx="5415915" cy="1166217"/>
          </a:xfrm>
          <a:prstGeom prst="rect">
            <a:avLst/>
          </a:prstGeom>
        </p:spPr>
        <p:txBody>
          <a:bodyPr vert="horz" wrap="square" lIns="0" tIns="11430" rIns="0" bIns="0" rtlCol="0">
            <a:spAutoFit/>
          </a:bodyPr>
          <a:lstStyle/>
          <a:p>
            <a:pPr marL="12700" marR="5080">
              <a:lnSpc>
                <a:spcPct val="120100"/>
              </a:lnSpc>
              <a:spcBef>
                <a:spcPts val="90"/>
              </a:spcBef>
            </a:pPr>
            <a:r>
              <a:rPr lang="en-US" sz="1600" spc="5" dirty="0">
                <a:solidFill>
                  <a:srgbClr val="EDEDED"/>
                </a:solidFill>
                <a:latin typeface="Arial MT"/>
                <a:cs typeface="Arial MT"/>
              </a:rPr>
              <a:t>A </a:t>
            </a:r>
            <a:r>
              <a:rPr lang="en-US" sz="1600" spc="-5" dirty="0">
                <a:solidFill>
                  <a:srgbClr val="EDEDED"/>
                </a:solidFill>
                <a:latin typeface="Arial MT"/>
                <a:cs typeface="Arial MT"/>
              </a:rPr>
              <a:t>platform that </a:t>
            </a:r>
            <a:r>
              <a:rPr lang="en-US" sz="1600" dirty="0">
                <a:solidFill>
                  <a:srgbClr val="EDEDED"/>
                </a:solidFill>
                <a:latin typeface="Arial MT"/>
                <a:cs typeface="Arial MT"/>
              </a:rPr>
              <a:t>can </a:t>
            </a:r>
            <a:r>
              <a:rPr lang="en-US" sz="1600" spc="-5" dirty="0">
                <a:solidFill>
                  <a:srgbClr val="EDEDED"/>
                </a:solidFill>
                <a:latin typeface="Arial MT"/>
                <a:cs typeface="Arial MT"/>
              </a:rPr>
              <a:t>be </a:t>
            </a:r>
            <a:r>
              <a:rPr lang="en-US" sz="1600" dirty="0">
                <a:solidFill>
                  <a:srgbClr val="EDEDED"/>
                </a:solidFill>
                <a:latin typeface="Arial MT"/>
                <a:cs typeface="Arial MT"/>
              </a:rPr>
              <a:t>used </a:t>
            </a:r>
            <a:r>
              <a:rPr lang="en-US" sz="1600" spc="-5" dirty="0">
                <a:solidFill>
                  <a:srgbClr val="EDEDED"/>
                </a:solidFill>
                <a:latin typeface="Arial MT"/>
                <a:cs typeface="Arial MT"/>
              </a:rPr>
              <a:t>by various persona’s </a:t>
            </a:r>
            <a:r>
              <a:rPr lang="en-US" sz="1600" dirty="0">
                <a:solidFill>
                  <a:srgbClr val="EDEDED"/>
                </a:solidFill>
                <a:latin typeface="Arial MT"/>
                <a:cs typeface="Arial MT"/>
              </a:rPr>
              <a:t>such </a:t>
            </a:r>
            <a:r>
              <a:rPr lang="en-US" sz="1600" spc="-5" dirty="0">
                <a:solidFill>
                  <a:srgbClr val="EDEDED"/>
                </a:solidFill>
                <a:latin typeface="Arial MT"/>
                <a:cs typeface="Arial MT"/>
              </a:rPr>
              <a:t>as </a:t>
            </a:r>
            <a:r>
              <a:rPr lang="en-US" sz="1600" dirty="0">
                <a:solidFill>
                  <a:srgbClr val="EDEDED"/>
                </a:solidFill>
                <a:latin typeface="Arial MT"/>
                <a:cs typeface="Arial MT"/>
              </a:rPr>
              <a:t> </a:t>
            </a:r>
            <a:r>
              <a:rPr lang="en-US" sz="1600" b="1" spc="-5" dirty="0">
                <a:solidFill>
                  <a:srgbClr val="FC5F07"/>
                </a:solidFill>
                <a:latin typeface="Arial"/>
                <a:cs typeface="Arial"/>
              </a:rPr>
              <a:t>Data </a:t>
            </a:r>
            <a:r>
              <a:rPr lang="en-US" sz="1600" b="1" dirty="0">
                <a:solidFill>
                  <a:srgbClr val="FC5F07"/>
                </a:solidFill>
                <a:latin typeface="Arial"/>
                <a:cs typeface="Arial"/>
              </a:rPr>
              <a:t>Scientists, Product </a:t>
            </a:r>
            <a:r>
              <a:rPr lang="en-US" sz="1600" b="1" spc="5" dirty="0">
                <a:solidFill>
                  <a:srgbClr val="FC5F07"/>
                </a:solidFill>
                <a:latin typeface="Arial"/>
                <a:cs typeface="Arial"/>
              </a:rPr>
              <a:t>Managers</a:t>
            </a:r>
            <a:r>
              <a:rPr lang="en-US" sz="1600" b="1" spc="5" dirty="0">
                <a:solidFill>
                  <a:srgbClr val="EDEDED"/>
                </a:solidFill>
                <a:latin typeface="Arial MT"/>
                <a:cs typeface="Arial"/>
              </a:rPr>
              <a:t>,</a:t>
            </a:r>
            <a:r>
              <a:rPr lang="en-US" sz="1600" spc="5" dirty="0">
                <a:solidFill>
                  <a:srgbClr val="EDEDED"/>
                </a:solidFill>
                <a:latin typeface="Arial MT"/>
                <a:cs typeface="Arial MT"/>
              </a:rPr>
              <a:t> </a:t>
            </a:r>
            <a:r>
              <a:rPr lang="en-US" sz="1600" b="1" dirty="0">
                <a:solidFill>
                  <a:srgbClr val="FC5F07"/>
                </a:solidFill>
                <a:latin typeface="Arial"/>
                <a:cs typeface="Arial"/>
              </a:rPr>
              <a:t>HR </a:t>
            </a:r>
            <a:r>
              <a:rPr lang="en-US" sz="1600" b="1" spc="5" dirty="0">
                <a:solidFill>
                  <a:srgbClr val="FC5F07"/>
                </a:solidFill>
                <a:latin typeface="Arial"/>
                <a:cs typeface="Arial"/>
              </a:rPr>
              <a:t>Managers, </a:t>
            </a:r>
            <a:r>
              <a:rPr lang="en-US" sz="1600" spc="-10" dirty="0">
                <a:solidFill>
                  <a:srgbClr val="EDEDED"/>
                </a:solidFill>
                <a:latin typeface="Arial MT"/>
                <a:cs typeface="Arial MT"/>
              </a:rPr>
              <a:t>ML </a:t>
            </a:r>
            <a:r>
              <a:rPr lang="en-US" sz="1600" spc="-5" dirty="0">
                <a:solidFill>
                  <a:srgbClr val="EDEDED"/>
                </a:solidFill>
                <a:latin typeface="Arial MT"/>
                <a:cs typeface="Arial MT"/>
              </a:rPr>
              <a:t>developers. </a:t>
            </a:r>
            <a:r>
              <a:rPr lang="en-US" sz="1600" dirty="0">
                <a:solidFill>
                  <a:srgbClr val="EDEDED"/>
                </a:solidFill>
                <a:latin typeface="Arial MT"/>
                <a:cs typeface="Arial MT"/>
              </a:rPr>
              <a:t>The</a:t>
            </a:r>
            <a:r>
              <a:rPr lang="en-US" sz="1600" spc="-25" dirty="0">
                <a:solidFill>
                  <a:srgbClr val="EDEDED"/>
                </a:solidFill>
                <a:latin typeface="Arial MT"/>
                <a:cs typeface="Arial MT"/>
              </a:rPr>
              <a:t> </a:t>
            </a:r>
            <a:r>
              <a:rPr lang="en-US" sz="1600" spc="-5" dirty="0">
                <a:solidFill>
                  <a:srgbClr val="EDEDED"/>
                </a:solidFill>
                <a:latin typeface="Arial MT"/>
                <a:cs typeface="Arial MT"/>
              </a:rPr>
              <a:t>UI</a:t>
            </a:r>
            <a:r>
              <a:rPr lang="en-US" sz="1600" spc="20" dirty="0">
                <a:solidFill>
                  <a:srgbClr val="EDEDED"/>
                </a:solidFill>
                <a:latin typeface="Arial MT"/>
                <a:cs typeface="Arial MT"/>
              </a:rPr>
              <a:t> </a:t>
            </a:r>
            <a:r>
              <a:rPr lang="en-US" sz="1600" dirty="0">
                <a:solidFill>
                  <a:srgbClr val="EDEDED"/>
                </a:solidFill>
                <a:latin typeface="Arial MT"/>
                <a:cs typeface="Arial MT"/>
              </a:rPr>
              <a:t>is</a:t>
            </a:r>
            <a:r>
              <a:rPr lang="en-US" sz="1600" spc="-25" dirty="0">
                <a:solidFill>
                  <a:srgbClr val="EDEDED"/>
                </a:solidFill>
                <a:latin typeface="Arial MT"/>
                <a:cs typeface="Arial MT"/>
              </a:rPr>
              <a:t> </a:t>
            </a:r>
            <a:r>
              <a:rPr lang="en-US" sz="1600" dirty="0">
                <a:solidFill>
                  <a:srgbClr val="EDEDED"/>
                </a:solidFill>
                <a:latin typeface="Arial MT"/>
                <a:cs typeface="Arial MT"/>
              </a:rPr>
              <a:t>easy</a:t>
            </a:r>
            <a:r>
              <a:rPr lang="en-US" sz="1600" spc="-5" dirty="0">
                <a:solidFill>
                  <a:srgbClr val="EDEDED"/>
                </a:solidFill>
                <a:latin typeface="Arial MT"/>
                <a:cs typeface="Arial MT"/>
              </a:rPr>
              <a:t> </a:t>
            </a:r>
            <a:r>
              <a:rPr lang="en-US" sz="1600" dirty="0">
                <a:solidFill>
                  <a:srgbClr val="EDEDED"/>
                </a:solidFill>
                <a:latin typeface="Arial MT"/>
                <a:cs typeface="Arial MT"/>
              </a:rPr>
              <a:t>for</a:t>
            </a:r>
            <a:r>
              <a:rPr lang="en-US" sz="1600" spc="5" dirty="0">
                <a:solidFill>
                  <a:srgbClr val="EDEDED"/>
                </a:solidFill>
                <a:latin typeface="Arial MT"/>
                <a:cs typeface="Arial MT"/>
              </a:rPr>
              <a:t> </a:t>
            </a:r>
            <a:r>
              <a:rPr lang="en-US" sz="1600" spc="-5" dirty="0">
                <a:solidFill>
                  <a:srgbClr val="EDEDED"/>
                </a:solidFill>
                <a:latin typeface="Arial MT"/>
                <a:cs typeface="Arial MT"/>
              </a:rPr>
              <a:t>navigation, </a:t>
            </a:r>
            <a:r>
              <a:rPr lang="en-US" sz="1600" spc="-430" dirty="0">
                <a:solidFill>
                  <a:srgbClr val="EDEDED"/>
                </a:solidFill>
                <a:latin typeface="Arial MT"/>
                <a:cs typeface="Arial MT"/>
              </a:rPr>
              <a:t> </a:t>
            </a:r>
            <a:r>
              <a:rPr lang="en-US" sz="1600" dirty="0">
                <a:solidFill>
                  <a:srgbClr val="EDEDED"/>
                </a:solidFill>
                <a:latin typeface="Arial MT"/>
                <a:cs typeface="Arial MT"/>
              </a:rPr>
              <a:t>detailing critical information on each steps </a:t>
            </a:r>
            <a:r>
              <a:rPr lang="en-US" sz="1600" spc="-5" dirty="0">
                <a:solidFill>
                  <a:srgbClr val="EDEDED"/>
                </a:solidFill>
                <a:latin typeface="Arial MT"/>
                <a:cs typeface="Arial MT"/>
              </a:rPr>
              <a:t>required </a:t>
            </a:r>
            <a:r>
              <a:rPr lang="en-US" sz="1600" dirty="0">
                <a:solidFill>
                  <a:srgbClr val="EDEDED"/>
                </a:solidFill>
                <a:latin typeface="Arial MT"/>
                <a:cs typeface="Arial MT"/>
              </a:rPr>
              <a:t>for </a:t>
            </a:r>
            <a:r>
              <a:rPr lang="en-US" sz="1600" spc="5" dirty="0">
                <a:solidFill>
                  <a:srgbClr val="EDEDED"/>
                </a:solidFill>
                <a:latin typeface="Arial MT"/>
                <a:cs typeface="Arial MT"/>
              </a:rPr>
              <a:t> </a:t>
            </a:r>
            <a:r>
              <a:rPr lang="en-US" sz="1600" spc="-5" dirty="0">
                <a:solidFill>
                  <a:srgbClr val="EDEDED"/>
                </a:solidFill>
                <a:latin typeface="Arial MT"/>
                <a:cs typeface="Arial MT"/>
              </a:rPr>
              <a:t>analysis</a:t>
            </a:r>
            <a:endParaRPr lang="en-US" sz="1600" dirty="0">
              <a:latin typeface="Arial MT"/>
              <a:cs typeface="Arial MT"/>
            </a:endParaRPr>
          </a:p>
        </p:txBody>
      </p:sp>
      <p:sp>
        <p:nvSpPr>
          <p:cNvPr id="11" name="object 11"/>
          <p:cNvSpPr txBox="1"/>
          <p:nvPr/>
        </p:nvSpPr>
        <p:spPr>
          <a:xfrm>
            <a:off x="490524" y="3838194"/>
            <a:ext cx="5426075" cy="2177415"/>
          </a:xfrm>
          <a:prstGeom prst="rect">
            <a:avLst/>
          </a:prstGeom>
        </p:spPr>
        <p:txBody>
          <a:bodyPr vert="horz" wrap="square" lIns="0" tIns="13335" rIns="0" bIns="0" rtlCol="0">
            <a:spAutoFit/>
          </a:bodyPr>
          <a:lstStyle/>
          <a:p>
            <a:pPr marL="12700">
              <a:lnSpc>
                <a:spcPct val="100000"/>
              </a:lnSpc>
              <a:spcBef>
                <a:spcPts val="105"/>
              </a:spcBef>
            </a:pPr>
            <a:r>
              <a:rPr sz="2200" b="1" dirty="0">
                <a:solidFill>
                  <a:srgbClr val="FC5F07"/>
                </a:solidFill>
                <a:latin typeface="Arial"/>
                <a:cs typeface="Arial"/>
              </a:rPr>
              <a:t>Business</a:t>
            </a:r>
            <a:r>
              <a:rPr sz="2200" b="1" spc="-40" dirty="0">
                <a:solidFill>
                  <a:srgbClr val="FC5F07"/>
                </a:solidFill>
                <a:latin typeface="Arial"/>
                <a:cs typeface="Arial"/>
              </a:rPr>
              <a:t> </a:t>
            </a:r>
            <a:r>
              <a:rPr sz="2200" b="1" spc="-25" dirty="0">
                <a:solidFill>
                  <a:srgbClr val="FC5F07"/>
                </a:solidFill>
                <a:latin typeface="Arial"/>
                <a:cs typeface="Arial"/>
              </a:rPr>
              <a:t>Value</a:t>
            </a:r>
            <a:endParaRPr sz="2200" dirty="0">
              <a:latin typeface="Arial"/>
              <a:cs typeface="Arial"/>
            </a:endParaRPr>
          </a:p>
          <a:p>
            <a:pPr marL="12700" marR="5080">
              <a:lnSpc>
                <a:spcPct val="120100"/>
              </a:lnSpc>
              <a:spcBef>
                <a:spcPts val="1325"/>
              </a:spcBef>
            </a:pPr>
            <a:r>
              <a:rPr sz="1500" i="1" spc="5" dirty="0">
                <a:solidFill>
                  <a:srgbClr val="FC5F07"/>
                </a:solidFill>
                <a:latin typeface="Arial"/>
                <a:cs typeface="Arial"/>
              </a:rPr>
              <a:t>A </a:t>
            </a:r>
            <a:r>
              <a:rPr sz="1500" i="1" dirty="0">
                <a:solidFill>
                  <a:srgbClr val="FC5F07"/>
                </a:solidFill>
                <a:latin typeface="Arial"/>
                <a:cs typeface="Arial"/>
              </a:rPr>
              <a:t>first-in-market </a:t>
            </a:r>
            <a:r>
              <a:rPr sz="1500" i="1" spc="5" dirty="0">
                <a:solidFill>
                  <a:srgbClr val="FC5F07"/>
                </a:solidFill>
                <a:latin typeface="Arial"/>
                <a:cs typeface="Arial"/>
              </a:rPr>
              <a:t>solution </a:t>
            </a:r>
            <a:r>
              <a:rPr sz="1500" spc="5" dirty="0">
                <a:solidFill>
                  <a:srgbClr val="EDEDED"/>
                </a:solidFill>
                <a:latin typeface="Arial MT"/>
                <a:cs typeface="Arial MT"/>
              </a:rPr>
              <a:t>in an upcoming and niche field of </a:t>
            </a:r>
            <a:r>
              <a:rPr sz="1500" spc="10" dirty="0">
                <a:solidFill>
                  <a:srgbClr val="EDEDED"/>
                </a:solidFill>
                <a:latin typeface="Arial MT"/>
                <a:cs typeface="Arial MT"/>
              </a:rPr>
              <a:t> privacy </a:t>
            </a:r>
            <a:r>
              <a:rPr sz="1500" spc="5" dirty="0">
                <a:solidFill>
                  <a:srgbClr val="EDEDED"/>
                </a:solidFill>
                <a:latin typeface="Arial MT"/>
                <a:cs typeface="Arial MT"/>
              </a:rPr>
              <a:t>preserving AI </a:t>
            </a:r>
            <a:r>
              <a:rPr sz="1500" spc="-5" dirty="0">
                <a:solidFill>
                  <a:srgbClr val="EDEDED"/>
                </a:solidFill>
                <a:latin typeface="Arial MT"/>
                <a:cs typeface="Arial MT"/>
              </a:rPr>
              <a:t>which </a:t>
            </a:r>
            <a:r>
              <a:rPr sz="1500" spc="-15" dirty="0">
                <a:solidFill>
                  <a:srgbClr val="EDEDED"/>
                </a:solidFill>
                <a:latin typeface="Arial MT"/>
                <a:cs typeface="Arial MT"/>
              </a:rPr>
              <a:t>will </a:t>
            </a:r>
            <a:r>
              <a:rPr sz="1500" spc="10" dirty="0">
                <a:solidFill>
                  <a:srgbClr val="EDEDED"/>
                </a:solidFill>
                <a:latin typeface="Arial MT"/>
                <a:cs typeface="Arial MT"/>
              </a:rPr>
              <a:t>make </a:t>
            </a:r>
            <a:r>
              <a:rPr sz="1500" spc="5" dirty="0">
                <a:solidFill>
                  <a:srgbClr val="EDEDED"/>
                </a:solidFill>
                <a:latin typeface="Arial MT"/>
                <a:cs typeface="Arial MT"/>
              </a:rPr>
              <a:t>Persistent a </a:t>
            </a:r>
            <a:r>
              <a:rPr sz="1500" b="1" spc="5" dirty="0">
                <a:solidFill>
                  <a:srgbClr val="FC5F07"/>
                </a:solidFill>
                <a:latin typeface="Arial"/>
                <a:cs typeface="Arial"/>
              </a:rPr>
              <a:t>flag bearer </a:t>
            </a:r>
            <a:r>
              <a:rPr sz="1500" dirty="0">
                <a:solidFill>
                  <a:srgbClr val="EDEDED"/>
                </a:solidFill>
                <a:latin typeface="Arial MT"/>
                <a:cs typeface="Arial MT"/>
              </a:rPr>
              <a:t>. </a:t>
            </a:r>
            <a:r>
              <a:rPr sz="1500" spc="-405" dirty="0">
                <a:solidFill>
                  <a:srgbClr val="EDEDED"/>
                </a:solidFill>
                <a:latin typeface="Arial MT"/>
                <a:cs typeface="Arial MT"/>
              </a:rPr>
              <a:t> </a:t>
            </a:r>
            <a:r>
              <a:rPr sz="1500" dirty="0">
                <a:solidFill>
                  <a:srgbClr val="EDEDED"/>
                </a:solidFill>
                <a:latin typeface="Arial MT"/>
                <a:cs typeface="Arial MT"/>
              </a:rPr>
              <a:t>Easy-to-scale framework </a:t>
            </a:r>
            <a:r>
              <a:rPr sz="1500" spc="5" dirty="0">
                <a:solidFill>
                  <a:srgbClr val="EDEDED"/>
                </a:solidFill>
                <a:latin typeface="Arial MT"/>
                <a:cs typeface="Arial MT"/>
              </a:rPr>
              <a:t>that has brought cutting-edge </a:t>
            </a:r>
            <a:r>
              <a:rPr sz="1500" spc="10" dirty="0">
                <a:solidFill>
                  <a:srgbClr val="EDEDED"/>
                </a:solidFill>
                <a:latin typeface="Arial MT"/>
                <a:cs typeface="Arial MT"/>
              </a:rPr>
              <a:t>privacy </a:t>
            </a:r>
            <a:r>
              <a:rPr sz="1500" spc="15" dirty="0">
                <a:solidFill>
                  <a:srgbClr val="EDEDED"/>
                </a:solidFill>
                <a:latin typeface="Arial MT"/>
                <a:cs typeface="Arial MT"/>
              </a:rPr>
              <a:t> </a:t>
            </a:r>
            <a:r>
              <a:rPr sz="1500" spc="5" dirty="0">
                <a:solidFill>
                  <a:srgbClr val="EDEDED"/>
                </a:solidFill>
                <a:latin typeface="Arial MT"/>
                <a:cs typeface="Arial MT"/>
              </a:rPr>
              <a:t>preserving</a:t>
            </a:r>
            <a:r>
              <a:rPr sz="1500" spc="-80" dirty="0">
                <a:solidFill>
                  <a:srgbClr val="EDEDED"/>
                </a:solidFill>
                <a:latin typeface="Arial MT"/>
                <a:cs typeface="Arial MT"/>
              </a:rPr>
              <a:t> </a:t>
            </a:r>
            <a:r>
              <a:rPr sz="1500" spc="5" dirty="0">
                <a:solidFill>
                  <a:srgbClr val="EDEDED"/>
                </a:solidFill>
                <a:latin typeface="Arial MT"/>
                <a:cs typeface="Arial MT"/>
              </a:rPr>
              <a:t>techniques</a:t>
            </a:r>
            <a:r>
              <a:rPr sz="1500" spc="-65" dirty="0">
                <a:solidFill>
                  <a:srgbClr val="EDEDED"/>
                </a:solidFill>
                <a:latin typeface="Arial MT"/>
                <a:cs typeface="Arial MT"/>
              </a:rPr>
              <a:t> </a:t>
            </a:r>
            <a:r>
              <a:rPr sz="1500" dirty="0">
                <a:solidFill>
                  <a:srgbClr val="EDEDED"/>
                </a:solidFill>
                <a:latin typeface="Arial MT"/>
                <a:cs typeface="Arial MT"/>
              </a:rPr>
              <a:t>in</a:t>
            </a:r>
            <a:r>
              <a:rPr sz="1500" spc="-5" dirty="0">
                <a:solidFill>
                  <a:srgbClr val="EDEDED"/>
                </a:solidFill>
                <a:latin typeface="Arial MT"/>
                <a:cs typeface="Arial MT"/>
              </a:rPr>
              <a:t> </a:t>
            </a:r>
            <a:r>
              <a:rPr sz="1500" spc="5" dirty="0">
                <a:solidFill>
                  <a:srgbClr val="EDEDED"/>
                </a:solidFill>
                <a:latin typeface="Arial MT"/>
                <a:cs typeface="Arial MT"/>
              </a:rPr>
              <a:t>one</a:t>
            </a:r>
            <a:r>
              <a:rPr sz="1500" dirty="0">
                <a:solidFill>
                  <a:srgbClr val="EDEDED"/>
                </a:solidFill>
                <a:latin typeface="Arial MT"/>
                <a:cs typeface="Arial MT"/>
              </a:rPr>
              <a:t> </a:t>
            </a:r>
            <a:r>
              <a:rPr sz="1500" spc="5" dirty="0">
                <a:solidFill>
                  <a:srgbClr val="EDEDED"/>
                </a:solidFill>
                <a:latin typeface="Arial MT"/>
                <a:cs typeface="Arial MT"/>
              </a:rPr>
              <a:t>platform.</a:t>
            </a:r>
            <a:r>
              <a:rPr sz="1500" spc="-60" dirty="0">
                <a:solidFill>
                  <a:srgbClr val="EDEDED"/>
                </a:solidFill>
                <a:latin typeface="Arial MT"/>
                <a:cs typeface="Arial MT"/>
              </a:rPr>
              <a:t> </a:t>
            </a:r>
            <a:r>
              <a:rPr sz="1500" spc="5" dirty="0">
                <a:solidFill>
                  <a:srgbClr val="EDEDED"/>
                </a:solidFill>
                <a:latin typeface="Arial MT"/>
                <a:cs typeface="Arial MT"/>
              </a:rPr>
              <a:t>By</a:t>
            </a:r>
            <a:r>
              <a:rPr sz="1500" spc="-20" dirty="0">
                <a:solidFill>
                  <a:srgbClr val="EDEDED"/>
                </a:solidFill>
                <a:latin typeface="Arial MT"/>
                <a:cs typeface="Arial MT"/>
              </a:rPr>
              <a:t> </a:t>
            </a:r>
            <a:r>
              <a:rPr sz="1500" spc="5" dirty="0">
                <a:solidFill>
                  <a:srgbClr val="EDEDED"/>
                </a:solidFill>
                <a:latin typeface="Arial MT"/>
                <a:cs typeface="Arial MT"/>
              </a:rPr>
              <a:t>delivering</a:t>
            </a:r>
            <a:r>
              <a:rPr sz="1500" spc="-50" dirty="0">
                <a:solidFill>
                  <a:srgbClr val="EDEDED"/>
                </a:solidFill>
                <a:latin typeface="Arial MT"/>
                <a:cs typeface="Arial MT"/>
              </a:rPr>
              <a:t> </a:t>
            </a:r>
            <a:r>
              <a:rPr sz="1500" dirty="0">
                <a:solidFill>
                  <a:srgbClr val="EDEDED"/>
                </a:solidFill>
                <a:latin typeface="Arial MT"/>
                <a:cs typeface="Arial MT"/>
              </a:rPr>
              <a:t>workshops, </a:t>
            </a:r>
            <a:r>
              <a:rPr sz="1500" spc="-400" dirty="0">
                <a:solidFill>
                  <a:srgbClr val="EDEDED"/>
                </a:solidFill>
                <a:latin typeface="Arial MT"/>
                <a:cs typeface="Arial MT"/>
              </a:rPr>
              <a:t> </a:t>
            </a:r>
            <a:r>
              <a:rPr sz="1500" spc="5" dirty="0">
                <a:solidFill>
                  <a:srgbClr val="EDEDED"/>
                </a:solidFill>
                <a:latin typeface="Arial MT"/>
                <a:cs typeface="Arial MT"/>
              </a:rPr>
              <a:t>POC and implementation, </a:t>
            </a:r>
            <a:r>
              <a:rPr sz="1500" spc="-25" dirty="0">
                <a:solidFill>
                  <a:srgbClr val="EDEDED"/>
                </a:solidFill>
                <a:latin typeface="Arial MT"/>
                <a:cs typeface="Arial MT"/>
              </a:rPr>
              <a:t>we </a:t>
            </a:r>
            <a:r>
              <a:rPr sz="1500" spc="5" dirty="0">
                <a:solidFill>
                  <a:srgbClr val="EDEDED"/>
                </a:solidFill>
                <a:latin typeface="Arial MT"/>
                <a:cs typeface="Arial MT"/>
              </a:rPr>
              <a:t>project revenues of </a:t>
            </a:r>
            <a:r>
              <a:rPr sz="1500" b="1" spc="5" dirty="0">
                <a:solidFill>
                  <a:srgbClr val="FC5F07"/>
                </a:solidFill>
                <a:latin typeface="Arial"/>
                <a:cs typeface="Arial"/>
              </a:rPr>
              <a:t>$ 10 </a:t>
            </a:r>
            <a:r>
              <a:rPr sz="1500" b="1" spc="10" dirty="0">
                <a:solidFill>
                  <a:srgbClr val="FC5F07"/>
                </a:solidFill>
                <a:latin typeface="Arial"/>
                <a:cs typeface="Arial"/>
              </a:rPr>
              <a:t>M </a:t>
            </a:r>
            <a:r>
              <a:rPr sz="1500" b="1" dirty="0">
                <a:solidFill>
                  <a:srgbClr val="FC5F07"/>
                </a:solidFill>
                <a:latin typeface="Arial"/>
                <a:cs typeface="Arial"/>
              </a:rPr>
              <a:t>USD </a:t>
            </a:r>
            <a:r>
              <a:rPr sz="1500" b="1" spc="5" dirty="0">
                <a:solidFill>
                  <a:srgbClr val="FC5F07"/>
                </a:solidFill>
                <a:latin typeface="Arial"/>
                <a:cs typeface="Arial"/>
              </a:rPr>
              <a:t> </a:t>
            </a:r>
            <a:r>
              <a:rPr sz="1500" spc="10" dirty="0">
                <a:solidFill>
                  <a:srgbClr val="EDEDED"/>
                </a:solidFill>
                <a:latin typeface="Arial MT"/>
                <a:cs typeface="Arial MT"/>
              </a:rPr>
              <a:t>over</a:t>
            </a:r>
            <a:r>
              <a:rPr sz="1500" spc="-65" dirty="0">
                <a:solidFill>
                  <a:srgbClr val="EDEDED"/>
                </a:solidFill>
                <a:latin typeface="Arial MT"/>
                <a:cs typeface="Arial MT"/>
              </a:rPr>
              <a:t> </a:t>
            </a:r>
            <a:r>
              <a:rPr sz="1500" spc="5" dirty="0">
                <a:solidFill>
                  <a:srgbClr val="EDEDED"/>
                </a:solidFill>
                <a:latin typeface="Arial MT"/>
                <a:cs typeface="Arial MT"/>
              </a:rPr>
              <a:t>a</a:t>
            </a:r>
            <a:r>
              <a:rPr sz="1500" spc="-10" dirty="0">
                <a:solidFill>
                  <a:srgbClr val="EDEDED"/>
                </a:solidFill>
                <a:latin typeface="Arial MT"/>
                <a:cs typeface="Arial MT"/>
              </a:rPr>
              <a:t> </a:t>
            </a:r>
            <a:r>
              <a:rPr sz="1500" spc="5" dirty="0">
                <a:solidFill>
                  <a:srgbClr val="EDEDED"/>
                </a:solidFill>
                <a:latin typeface="Arial MT"/>
                <a:cs typeface="Arial MT"/>
              </a:rPr>
              <a:t>period</a:t>
            </a:r>
            <a:r>
              <a:rPr sz="1500" spc="-10" dirty="0">
                <a:solidFill>
                  <a:srgbClr val="EDEDED"/>
                </a:solidFill>
                <a:latin typeface="Arial MT"/>
                <a:cs typeface="Arial MT"/>
              </a:rPr>
              <a:t> </a:t>
            </a:r>
            <a:r>
              <a:rPr sz="1500" spc="5" dirty="0">
                <a:solidFill>
                  <a:srgbClr val="EDEDED"/>
                </a:solidFill>
                <a:latin typeface="Arial MT"/>
                <a:cs typeface="Arial MT"/>
              </a:rPr>
              <a:t>of</a:t>
            </a:r>
            <a:r>
              <a:rPr sz="1500" spc="-25" dirty="0">
                <a:solidFill>
                  <a:srgbClr val="EDEDED"/>
                </a:solidFill>
                <a:latin typeface="Arial MT"/>
                <a:cs typeface="Arial MT"/>
              </a:rPr>
              <a:t> </a:t>
            </a:r>
            <a:r>
              <a:rPr sz="1500" dirty="0">
                <a:solidFill>
                  <a:srgbClr val="EDEDED"/>
                </a:solidFill>
                <a:latin typeface="Arial MT"/>
                <a:cs typeface="Arial MT"/>
              </a:rPr>
              <a:t>next </a:t>
            </a:r>
            <a:r>
              <a:rPr sz="1500" spc="5" dirty="0">
                <a:solidFill>
                  <a:srgbClr val="EDEDED"/>
                </a:solidFill>
                <a:latin typeface="Arial MT"/>
                <a:cs typeface="Arial MT"/>
              </a:rPr>
              <a:t>2</a:t>
            </a:r>
            <a:r>
              <a:rPr sz="1500" spc="-10" dirty="0">
                <a:solidFill>
                  <a:srgbClr val="EDEDED"/>
                </a:solidFill>
                <a:latin typeface="Arial MT"/>
                <a:cs typeface="Arial MT"/>
              </a:rPr>
              <a:t> </a:t>
            </a:r>
            <a:r>
              <a:rPr sz="1500" dirty="0">
                <a:solidFill>
                  <a:srgbClr val="EDEDED"/>
                </a:solidFill>
                <a:latin typeface="Arial MT"/>
                <a:cs typeface="Arial MT"/>
              </a:rPr>
              <a:t>years.</a:t>
            </a:r>
            <a:endParaRPr sz="1500" dirty="0">
              <a:latin typeface="Arial MT"/>
              <a:cs typeface="Arial MT"/>
            </a:endParaRPr>
          </a:p>
        </p:txBody>
      </p:sp>
      <p:sp>
        <p:nvSpPr>
          <p:cNvPr id="13" name="object 13"/>
          <p:cNvSpPr txBox="1"/>
          <p:nvPr/>
        </p:nvSpPr>
        <p:spPr>
          <a:xfrm>
            <a:off x="6415785" y="3841242"/>
            <a:ext cx="5356225" cy="1112612"/>
          </a:xfrm>
          <a:prstGeom prst="rect">
            <a:avLst/>
          </a:prstGeom>
        </p:spPr>
        <p:txBody>
          <a:bodyPr vert="horz" wrap="square" lIns="0" tIns="12700" rIns="0" bIns="0" rtlCol="0">
            <a:spAutoFit/>
          </a:bodyPr>
          <a:lstStyle/>
          <a:p>
            <a:pPr marL="12700">
              <a:lnSpc>
                <a:spcPct val="100000"/>
              </a:lnSpc>
              <a:spcBef>
                <a:spcPts val="100"/>
              </a:spcBef>
            </a:pPr>
            <a:r>
              <a:rPr sz="2400" b="1" spc="-15" dirty="0">
                <a:solidFill>
                  <a:srgbClr val="FC5F07"/>
                </a:solidFill>
                <a:latin typeface="Arial"/>
                <a:cs typeface="Arial"/>
              </a:rPr>
              <a:t>Take-it-to-customer</a:t>
            </a:r>
            <a:r>
              <a:rPr sz="2400" b="1" spc="-25" dirty="0">
                <a:solidFill>
                  <a:srgbClr val="FC5F07"/>
                </a:solidFill>
                <a:latin typeface="Arial"/>
                <a:cs typeface="Arial"/>
              </a:rPr>
              <a:t> </a:t>
            </a:r>
            <a:r>
              <a:rPr sz="2400" b="1" spc="-5" dirty="0">
                <a:solidFill>
                  <a:srgbClr val="FC5F07"/>
                </a:solidFill>
                <a:latin typeface="Arial"/>
                <a:cs typeface="Arial"/>
              </a:rPr>
              <a:t>Demo</a:t>
            </a:r>
            <a:endParaRPr sz="2400" dirty="0">
              <a:latin typeface="Arial"/>
              <a:cs typeface="Arial"/>
            </a:endParaRPr>
          </a:p>
          <a:p>
            <a:pPr marL="12700" marR="5080">
              <a:lnSpc>
                <a:spcPct val="120000"/>
              </a:lnSpc>
              <a:spcBef>
                <a:spcPts val="1330"/>
              </a:spcBef>
            </a:pPr>
            <a:r>
              <a:rPr lang="en-US" sz="1600" spc="5" dirty="0">
                <a:solidFill>
                  <a:srgbClr val="EDEDED"/>
                </a:solidFill>
                <a:latin typeface="Arial MT"/>
                <a:cs typeface="Arial MT"/>
              </a:rPr>
              <a:t>A</a:t>
            </a:r>
            <a:r>
              <a:rPr lang="en-US" sz="1600" spc="-110" dirty="0">
                <a:solidFill>
                  <a:srgbClr val="EDEDED"/>
                </a:solidFill>
                <a:latin typeface="Arial MT"/>
                <a:cs typeface="Arial MT"/>
              </a:rPr>
              <a:t> </a:t>
            </a:r>
            <a:r>
              <a:rPr lang="en-US" sz="1600" spc="-5" dirty="0">
                <a:solidFill>
                  <a:srgbClr val="EDEDED"/>
                </a:solidFill>
                <a:latin typeface="Arial MT"/>
                <a:cs typeface="Arial MT"/>
              </a:rPr>
              <a:t>working</a:t>
            </a:r>
            <a:r>
              <a:rPr lang="en-US" sz="1600" dirty="0">
                <a:solidFill>
                  <a:srgbClr val="EDEDED"/>
                </a:solidFill>
                <a:latin typeface="Arial MT"/>
                <a:cs typeface="Arial MT"/>
              </a:rPr>
              <a:t> </a:t>
            </a:r>
            <a:r>
              <a:rPr lang="en-US" sz="1600" spc="-5" dirty="0">
                <a:solidFill>
                  <a:srgbClr val="EDEDED"/>
                </a:solidFill>
                <a:latin typeface="Arial MT"/>
                <a:cs typeface="Arial MT"/>
              </a:rPr>
              <a:t>prototype</a:t>
            </a:r>
            <a:r>
              <a:rPr lang="en-US" sz="1600" dirty="0">
                <a:solidFill>
                  <a:srgbClr val="EDEDED"/>
                </a:solidFill>
                <a:latin typeface="Arial MT"/>
                <a:cs typeface="Arial MT"/>
              </a:rPr>
              <a:t> </a:t>
            </a:r>
            <a:r>
              <a:rPr lang="en-US" sz="1600" spc="-5" dirty="0">
                <a:solidFill>
                  <a:srgbClr val="EDEDED"/>
                </a:solidFill>
                <a:latin typeface="Arial MT"/>
                <a:cs typeface="Arial MT"/>
              </a:rPr>
              <a:t>which </a:t>
            </a:r>
            <a:r>
              <a:rPr lang="en-US" sz="1600" dirty="0">
                <a:solidFill>
                  <a:srgbClr val="EDEDED"/>
                </a:solidFill>
                <a:latin typeface="Arial MT"/>
                <a:cs typeface="Arial MT"/>
              </a:rPr>
              <a:t>can</a:t>
            </a:r>
            <a:r>
              <a:rPr lang="en-US" sz="1600" spc="-20" dirty="0">
                <a:solidFill>
                  <a:srgbClr val="EDEDED"/>
                </a:solidFill>
                <a:latin typeface="Arial MT"/>
                <a:cs typeface="Arial MT"/>
              </a:rPr>
              <a:t> </a:t>
            </a:r>
            <a:r>
              <a:rPr lang="en-US" sz="1600" spc="-5" dirty="0">
                <a:solidFill>
                  <a:srgbClr val="EDEDED"/>
                </a:solidFill>
                <a:latin typeface="Arial MT"/>
                <a:cs typeface="Arial MT"/>
              </a:rPr>
              <a:t>be</a:t>
            </a:r>
            <a:r>
              <a:rPr lang="en-US" sz="1600" spc="-20" dirty="0">
                <a:solidFill>
                  <a:srgbClr val="EDEDED"/>
                </a:solidFill>
                <a:latin typeface="Arial MT"/>
                <a:cs typeface="Arial MT"/>
              </a:rPr>
              <a:t> </a:t>
            </a:r>
            <a:r>
              <a:rPr lang="en-US" sz="1600" dirty="0">
                <a:solidFill>
                  <a:srgbClr val="EDEDED"/>
                </a:solidFill>
                <a:latin typeface="Arial MT"/>
                <a:cs typeface="Arial MT"/>
              </a:rPr>
              <a:t>taken</a:t>
            </a:r>
            <a:r>
              <a:rPr lang="en-US" sz="1600" spc="-25" dirty="0">
                <a:solidFill>
                  <a:srgbClr val="EDEDED"/>
                </a:solidFill>
                <a:latin typeface="Arial MT"/>
                <a:cs typeface="Arial MT"/>
              </a:rPr>
              <a:t> </a:t>
            </a:r>
            <a:r>
              <a:rPr lang="en-US" sz="1600" spc="5" dirty="0">
                <a:solidFill>
                  <a:srgbClr val="EDEDED"/>
                </a:solidFill>
                <a:latin typeface="Arial MT"/>
                <a:cs typeface="Arial MT"/>
              </a:rPr>
              <a:t>to</a:t>
            </a:r>
            <a:r>
              <a:rPr lang="en-US" sz="1600" dirty="0">
                <a:solidFill>
                  <a:srgbClr val="EDEDED"/>
                </a:solidFill>
                <a:latin typeface="Arial MT"/>
                <a:cs typeface="Arial MT"/>
              </a:rPr>
              <a:t> the</a:t>
            </a:r>
            <a:r>
              <a:rPr lang="en-US" sz="1600" spc="-20" dirty="0">
                <a:solidFill>
                  <a:srgbClr val="EDEDED"/>
                </a:solidFill>
                <a:latin typeface="Arial MT"/>
                <a:cs typeface="Arial MT"/>
              </a:rPr>
              <a:t> </a:t>
            </a:r>
            <a:r>
              <a:rPr lang="en-US" sz="1600" spc="5" dirty="0">
                <a:solidFill>
                  <a:srgbClr val="EDEDED"/>
                </a:solidFill>
                <a:latin typeface="Arial MT"/>
                <a:cs typeface="Arial MT"/>
              </a:rPr>
              <a:t>customer</a:t>
            </a:r>
            <a:r>
              <a:rPr lang="en-US" sz="1600" spc="-75" dirty="0">
                <a:solidFill>
                  <a:srgbClr val="EDEDED"/>
                </a:solidFill>
                <a:latin typeface="Arial MT"/>
                <a:cs typeface="Arial MT"/>
              </a:rPr>
              <a:t> predicting HR Attrition</a:t>
            </a:r>
            <a:r>
              <a:rPr lang="en-US" sz="1600" spc="5" dirty="0">
                <a:solidFill>
                  <a:srgbClr val="EDEDED"/>
                </a:solidFill>
                <a:latin typeface="Arial MT"/>
                <a:cs typeface="Arial MT"/>
              </a:rPr>
              <a:t>.</a:t>
            </a:r>
            <a:endParaRPr lang="en-US" sz="1600" dirty="0">
              <a:latin typeface="Arial MT"/>
              <a:cs typeface="Arial MT"/>
            </a:endParaRPr>
          </a:p>
        </p:txBody>
      </p:sp>
      <p:sp>
        <p:nvSpPr>
          <p:cNvPr id="14" name="object 7">
            <a:extLst>
              <a:ext uri="{FF2B5EF4-FFF2-40B4-BE49-F238E27FC236}">
                <a16:creationId xmlns:a16="http://schemas.microsoft.com/office/drawing/2014/main" id="{0552C992-4952-4430-AE9E-4BE38D7A510F}"/>
              </a:ext>
            </a:extLst>
          </p:cNvPr>
          <p:cNvSpPr txBox="1">
            <a:spLocks noGrp="1"/>
          </p:cNvSpPr>
          <p:nvPr>
            <p:ph type="sldNum" sz="quarter" idx="7"/>
          </p:nvPr>
        </p:nvSpPr>
        <p:spPr>
          <a:xfrm>
            <a:off x="6032626" y="6358572"/>
            <a:ext cx="2157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26</a:t>
            </a:fld>
            <a:endParaRPr spc="-5"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47268" y="6335674"/>
            <a:ext cx="1811655" cy="146685"/>
          </a:xfrm>
          <a:prstGeom prst="rect">
            <a:avLst/>
          </a:prstGeom>
        </p:spPr>
        <p:txBody>
          <a:bodyPr vert="horz" wrap="square" lIns="0" tIns="11430" rIns="0" bIns="0" rtlCol="0">
            <a:spAutoFit/>
          </a:bodyPr>
          <a:lstStyle/>
          <a:p>
            <a:pPr marL="12700">
              <a:lnSpc>
                <a:spcPct val="100000"/>
              </a:lnSpc>
              <a:spcBef>
                <a:spcPts val="90"/>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2020</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a:latin typeface="Arial MT"/>
              <a:cs typeface="Arial MT"/>
            </a:endParaRPr>
          </a:p>
        </p:txBody>
      </p:sp>
      <p:grpSp>
        <p:nvGrpSpPr>
          <p:cNvPr id="3" name="object 3"/>
          <p:cNvGrpSpPr/>
          <p:nvPr/>
        </p:nvGrpSpPr>
        <p:grpSpPr>
          <a:xfrm>
            <a:off x="0" y="0"/>
            <a:ext cx="12192000" cy="6858000"/>
            <a:chOff x="0" y="0"/>
            <a:chExt cx="12192000" cy="6858000"/>
          </a:xfrm>
        </p:grpSpPr>
        <p:pic>
          <p:nvPicPr>
            <p:cNvPr id="4" name="object 4"/>
            <p:cNvPicPr/>
            <p:nvPr/>
          </p:nvPicPr>
          <p:blipFill>
            <a:blip r:embed="rId2" cstate="print"/>
            <a:stretch>
              <a:fillRect/>
            </a:stretch>
          </p:blipFill>
          <p:spPr>
            <a:xfrm>
              <a:off x="11433047" y="6230111"/>
              <a:ext cx="390144" cy="359663"/>
            </a:xfrm>
            <a:prstGeom prst="rect">
              <a:avLst/>
            </a:prstGeom>
          </p:spPr>
        </p:pic>
        <p:sp>
          <p:nvSpPr>
            <p:cNvPr id="5" name="object 5"/>
            <p:cNvSpPr/>
            <p:nvPr/>
          </p:nvSpPr>
          <p:spPr>
            <a:xfrm>
              <a:off x="364236" y="925067"/>
              <a:ext cx="11463655" cy="2694940"/>
            </a:xfrm>
            <a:custGeom>
              <a:avLst/>
              <a:gdLst/>
              <a:ahLst/>
              <a:cxnLst/>
              <a:rect l="l" t="t" r="r" b="b"/>
              <a:pathLst>
                <a:path w="11463655" h="2694940">
                  <a:moveTo>
                    <a:pt x="5913120" y="0"/>
                  </a:moveTo>
                  <a:lnTo>
                    <a:pt x="11463528" y="0"/>
                  </a:lnTo>
                </a:path>
                <a:path w="11463655" h="2694940">
                  <a:moveTo>
                    <a:pt x="5913120" y="2694432"/>
                  </a:moveTo>
                  <a:lnTo>
                    <a:pt x="11463528" y="2694432"/>
                  </a:lnTo>
                </a:path>
                <a:path w="11463655" h="2694940">
                  <a:moveTo>
                    <a:pt x="0" y="0"/>
                  </a:moveTo>
                  <a:lnTo>
                    <a:pt x="5550408" y="0"/>
                  </a:lnTo>
                </a:path>
                <a:path w="11463655" h="2694940">
                  <a:moveTo>
                    <a:pt x="0" y="2694432"/>
                  </a:moveTo>
                  <a:lnTo>
                    <a:pt x="5550408" y="2694432"/>
                  </a:lnTo>
                </a:path>
              </a:pathLst>
            </a:custGeom>
            <a:ln w="3175">
              <a:solidFill>
                <a:srgbClr val="4D4D4D"/>
              </a:solidFill>
            </a:ln>
          </p:spPr>
          <p:txBody>
            <a:bodyPr wrap="square" lIns="0" tIns="0" rIns="0" bIns="0" rtlCol="0"/>
            <a:lstStyle/>
            <a:p>
              <a:endParaRPr/>
            </a:p>
          </p:txBody>
        </p:sp>
        <p:pic>
          <p:nvPicPr>
            <p:cNvPr id="6" name="object 6"/>
            <p:cNvPicPr/>
            <p:nvPr/>
          </p:nvPicPr>
          <p:blipFill>
            <a:blip r:embed="rId3" cstate="print"/>
            <a:stretch>
              <a:fillRect/>
            </a:stretch>
          </p:blipFill>
          <p:spPr>
            <a:xfrm>
              <a:off x="0" y="0"/>
              <a:ext cx="12192000" cy="6857739"/>
            </a:xfrm>
            <a:prstGeom prst="rect">
              <a:avLst/>
            </a:prstGeom>
          </p:spPr>
        </p:pic>
      </p:grpSp>
      <p:sp>
        <p:nvSpPr>
          <p:cNvPr id="7" name="object 7"/>
          <p:cNvSpPr txBox="1"/>
          <p:nvPr/>
        </p:nvSpPr>
        <p:spPr>
          <a:xfrm>
            <a:off x="3912677" y="202848"/>
            <a:ext cx="5111750"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5" dirty="0">
                <a:solidFill>
                  <a:srgbClr val="EDEDED"/>
                </a:solidFill>
                <a:latin typeface="Arial"/>
                <a:cs typeface="Arial"/>
              </a:rPr>
              <a:t>FUTURE UPDATIONS</a:t>
            </a:r>
            <a:endParaRPr sz="2800" u="sng" dirty="0">
              <a:latin typeface="Arial"/>
              <a:cs typeface="Arial"/>
            </a:endParaRPr>
          </a:p>
        </p:txBody>
      </p:sp>
      <p:sp>
        <p:nvSpPr>
          <p:cNvPr id="8" name="object 8"/>
          <p:cNvSpPr txBox="1"/>
          <p:nvPr/>
        </p:nvSpPr>
        <p:spPr>
          <a:xfrm>
            <a:off x="6406134" y="1157173"/>
            <a:ext cx="5252720" cy="817147"/>
          </a:xfrm>
          <a:prstGeom prst="rect">
            <a:avLst/>
          </a:prstGeom>
        </p:spPr>
        <p:txBody>
          <a:bodyPr vert="horz" wrap="square" lIns="0" tIns="12700" rIns="0" bIns="0" rtlCol="0">
            <a:spAutoFit/>
          </a:bodyPr>
          <a:lstStyle/>
          <a:p>
            <a:pPr marL="12700">
              <a:lnSpc>
                <a:spcPct val="100000"/>
              </a:lnSpc>
              <a:spcBef>
                <a:spcPts val="100"/>
              </a:spcBef>
            </a:pPr>
            <a:r>
              <a:rPr lang="en-US" sz="2400" b="1" spc="-10" dirty="0">
                <a:solidFill>
                  <a:srgbClr val="FC5F07"/>
                </a:solidFill>
                <a:latin typeface="Arial"/>
                <a:cs typeface="Arial"/>
              </a:rPr>
              <a:t>Automation using Power Query</a:t>
            </a:r>
            <a:endParaRPr sz="2400" dirty="0">
              <a:latin typeface="Arial"/>
              <a:cs typeface="Arial"/>
            </a:endParaRPr>
          </a:p>
          <a:p>
            <a:pPr marL="12700" marR="5080">
              <a:lnSpc>
                <a:spcPct val="120000"/>
              </a:lnSpc>
              <a:spcBef>
                <a:spcPts val="1330"/>
              </a:spcBef>
            </a:pPr>
            <a:r>
              <a:rPr lang="en-US" sz="1600" spc="5" dirty="0">
                <a:solidFill>
                  <a:srgbClr val="EDEDED"/>
                </a:solidFill>
                <a:latin typeface="Arial MT"/>
                <a:cs typeface="Arial MT"/>
              </a:rPr>
              <a:t>Automation Using MS Excel</a:t>
            </a:r>
            <a:r>
              <a:rPr sz="1600" dirty="0">
                <a:solidFill>
                  <a:srgbClr val="EDEDED"/>
                </a:solidFill>
                <a:latin typeface="Arial MT"/>
                <a:cs typeface="Arial MT"/>
              </a:rPr>
              <a:t>.</a:t>
            </a:r>
            <a:endParaRPr sz="1600" dirty="0">
              <a:latin typeface="Arial MT"/>
              <a:cs typeface="Arial MT"/>
            </a:endParaRPr>
          </a:p>
        </p:txBody>
      </p:sp>
      <p:sp>
        <p:nvSpPr>
          <p:cNvPr id="9" name="object 9"/>
          <p:cNvSpPr txBox="1">
            <a:spLocks noGrp="1"/>
          </p:cNvSpPr>
          <p:nvPr>
            <p:ph type="title"/>
          </p:nvPr>
        </p:nvSpPr>
        <p:spPr>
          <a:xfrm>
            <a:off x="490524" y="1157173"/>
            <a:ext cx="4310076" cy="382156"/>
          </a:xfrm>
          <a:prstGeom prst="rect">
            <a:avLst/>
          </a:prstGeom>
        </p:spPr>
        <p:txBody>
          <a:bodyPr vert="horz" wrap="square" lIns="0" tIns="12700" rIns="0" bIns="0" rtlCol="0">
            <a:spAutoFit/>
          </a:bodyPr>
          <a:lstStyle/>
          <a:p>
            <a:pPr marL="12700">
              <a:lnSpc>
                <a:spcPct val="100000"/>
              </a:lnSpc>
              <a:spcBef>
                <a:spcPts val="100"/>
              </a:spcBef>
            </a:pPr>
            <a:r>
              <a:rPr lang="en-US" sz="2400" b="1" spc="-10" dirty="0">
                <a:solidFill>
                  <a:srgbClr val="FC5F07"/>
                </a:solidFill>
                <a:latin typeface="Arial"/>
                <a:cs typeface="Arial"/>
              </a:rPr>
              <a:t>Live &amp; Dynamic Dashboard</a:t>
            </a:r>
            <a:endParaRPr sz="2400" dirty="0">
              <a:latin typeface="Arial"/>
              <a:cs typeface="Arial"/>
            </a:endParaRPr>
          </a:p>
        </p:txBody>
      </p:sp>
      <p:sp>
        <p:nvSpPr>
          <p:cNvPr id="10" name="object 10"/>
          <p:cNvSpPr txBox="1"/>
          <p:nvPr/>
        </p:nvSpPr>
        <p:spPr>
          <a:xfrm>
            <a:off x="490524" y="1692726"/>
            <a:ext cx="5415915" cy="279820"/>
          </a:xfrm>
          <a:prstGeom prst="rect">
            <a:avLst/>
          </a:prstGeom>
        </p:spPr>
        <p:txBody>
          <a:bodyPr vert="horz" wrap="square" lIns="0" tIns="11430" rIns="0" bIns="0" rtlCol="0">
            <a:spAutoFit/>
          </a:bodyPr>
          <a:lstStyle/>
          <a:p>
            <a:pPr marL="12700" marR="5080">
              <a:lnSpc>
                <a:spcPct val="120100"/>
              </a:lnSpc>
              <a:spcBef>
                <a:spcPts val="90"/>
              </a:spcBef>
            </a:pPr>
            <a:r>
              <a:rPr lang="en-US" sz="1600" spc="5" dirty="0">
                <a:solidFill>
                  <a:srgbClr val="EDEDED"/>
                </a:solidFill>
                <a:latin typeface="Arial MT"/>
                <a:cs typeface="Arial MT"/>
              </a:rPr>
              <a:t>Dynamic Dashboards</a:t>
            </a:r>
            <a:endParaRPr sz="1600" dirty="0">
              <a:latin typeface="Arial MT"/>
              <a:cs typeface="Arial MT"/>
            </a:endParaRPr>
          </a:p>
        </p:txBody>
      </p:sp>
      <p:sp>
        <p:nvSpPr>
          <p:cNvPr id="11" name="object 11"/>
          <p:cNvSpPr txBox="1"/>
          <p:nvPr/>
        </p:nvSpPr>
        <p:spPr>
          <a:xfrm>
            <a:off x="490524" y="3838194"/>
            <a:ext cx="5426075" cy="753476"/>
          </a:xfrm>
          <a:prstGeom prst="rect">
            <a:avLst/>
          </a:prstGeom>
        </p:spPr>
        <p:txBody>
          <a:bodyPr vert="horz" wrap="square" lIns="0" tIns="13335" rIns="0" bIns="0" rtlCol="0">
            <a:spAutoFit/>
          </a:bodyPr>
          <a:lstStyle/>
          <a:p>
            <a:pPr marL="12700">
              <a:lnSpc>
                <a:spcPct val="100000"/>
              </a:lnSpc>
              <a:spcBef>
                <a:spcPts val="105"/>
              </a:spcBef>
            </a:pPr>
            <a:r>
              <a:rPr lang="en-US" sz="2200" b="1" dirty="0">
                <a:solidFill>
                  <a:srgbClr val="FC5F07"/>
                </a:solidFill>
                <a:latin typeface="Arial"/>
                <a:cs typeface="Arial"/>
              </a:rPr>
              <a:t>Chatbot Integration</a:t>
            </a:r>
            <a:endParaRPr sz="2200" dirty="0">
              <a:latin typeface="Arial"/>
              <a:cs typeface="Arial"/>
            </a:endParaRPr>
          </a:p>
          <a:p>
            <a:pPr marL="12700" marR="5080">
              <a:lnSpc>
                <a:spcPct val="120000"/>
              </a:lnSpc>
              <a:spcBef>
                <a:spcPts val="1330"/>
              </a:spcBef>
            </a:pPr>
            <a:r>
              <a:rPr lang="en-US" sz="1400" spc="5" dirty="0">
                <a:solidFill>
                  <a:srgbClr val="EDEDED"/>
                </a:solidFill>
                <a:latin typeface="Arial MT"/>
                <a:cs typeface="Arial MT"/>
              </a:rPr>
              <a:t>Chatbot Integration to our Website</a:t>
            </a:r>
            <a:endParaRPr lang="en-US" sz="1400" dirty="0">
              <a:latin typeface="Arial MT"/>
              <a:cs typeface="Arial MT"/>
            </a:endParaRPr>
          </a:p>
        </p:txBody>
      </p:sp>
      <p:sp>
        <p:nvSpPr>
          <p:cNvPr id="13" name="object 13"/>
          <p:cNvSpPr txBox="1"/>
          <p:nvPr/>
        </p:nvSpPr>
        <p:spPr>
          <a:xfrm>
            <a:off x="6415785" y="3841242"/>
            <a:ext cx="5356225" cy="1112612"/>
          </a:xfrm>
          <a:prstGeom prst="rect">
            <a:avLst/>
          </a:prstGeom>
        </p:spPr>
        <p:txBody>
          <a:bodyPr vert="horz" wrap="square" lIns="0" tIns="12700" rIns="0" bIns="0" rtlCol="0">
            <a:spAutoFit/>
          </a:bodyPr>
          <a:lstStyle/>
          <a:p>
            <a:pPr marL="12700">
              <a:lnSpc>
                <a:spcPct val="100000"/>
              </a:lnSpc>
              <a:spcBef>
                <a:spcPts val="100"/>
              </a:spcBef>
            </a:pPr>
            <a:r>
              <a:rPr lang="en-US" sz="2400" b="1" spc="-15" dirty="0">
                <a:solidFill>
                  <a:srgbClr val="FC5F07"/>
                </a:solidFill>
                <a:latin typeface="Arial"/>
                <a:cs typeface="Arial"/>
              </a:rPr>
              <a:t>Website Intelligence</a:t>
            </a:r>
            <a:endParaRPr sz="2400" dirty="0">
              <a:latin typeface="Arial"/>
              <a:cs typeface="Arial"/>
            </a:endParaRPr>
          </a:p>
          <a:p>
            <a:pPr marL="12700" marR="5080">
              <a:lnSpc>
                <a:spcPct val="120000"/>
              </a:lnSpc>
              <a:spcBef>
                <a:spcPts val="1330"/>
              </a:spcBef>
            </a:pPr>
            <a:r>
              <a:rPr lang="en-US" sz="1600" spc="5" dirty="0">
                <a:solidFill>
                  <a:srgbClr val="EDEDED"/>
                </a:solidFill>
                <a:latin typeface="Arial MT"/>
                <a:cs typeface="Arial MT"/>
              </a:rPr>
              <a:t>Like Alexa, Google Assistant, Better assistance for Visualizations in our website.</a:t>
            </a:r>
            <a:endParaRPr sz="1600" dirty="0">
              <a:latin typeface="Arial MT"/>
              <a:cs typeface="Arial MT"/>
            </a:endParaRPr>
          </a:p>
        </p:txBody>
      </p:sp>
      <p:sp>
        <p:nvSpPr>
          <p:cNvPr id="14" name="object 7">
            <a:extLst>
              <a:ext uri="{FF2B5EF4-FFF2-40B4-BE49-F238E27FC236}">
                <a16:creationId xmlns:a16="http://schemas.microsoft.com/office/drawing/2014/main" id="{0552C992-4952-4430-AE9E-4BE38D7A510F}"/>
              </a:ext>
            </a:extLst>
          </p:cNvPr>
          <p:cNvSpPr txBox="1">
            <a:spLocks noGrp="1"/>
          </p:cNvSpPr>
          <p:nvPr>
            <p:ph type="sldNum" sz="quarter" idx="7"/>
          </p:nvPr>
        </p:nvSpPr>
        <p:spPr>
          <a:xfrm>
            <a:off x="6032626" y="6358572"/>
            <a:ext cx="2157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27</a:t>
            </a:fld>
            <a:endParaRPr spc="-5" dirty="0"/>
          </a:p>
        </p:txBody>
      </p:sp>
    </p:spTree>
    <p:extLst>
      <p:ext uri="{BB962C8B-B14F-4D97-AF65-F5344CB8AC3E}">
        <p14:creationId xmlns:p14="http://schemas.microsoft.com/office/powerpoint/2010/main" val="27568810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47268" y="6335674"/>
            <a:ext cx="1811655" cy="146685"/>
          </a:xfrm>
          <a:prstGeom prst="rect">
            <a:avLst/>
          </a:prstGeom>
        </p:spPr>
        <p:txBody>
          <a:bodyPr vert="horz" wrap="square" lIns="0" tIns="11430" rIns="0" bIns="0" rtlCol="0">
            <a:spAutoFit/>
          </a:bodyPr>
          <a:lstStyle/>
          <a:p>
            <a:pPr marL="12700">
              <a:lnSpc>
                <a:spcPct val="100000"/>
              </a:lnSpc>
              <a:spcBef>
                <a:spcPts val="90"/>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2020</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a:latin typeface="Arial MT"/>
              <a:cs typeface="Arial MT"/>
            </a:endParaRPr>
          </a:p>
        </p:txBody>
      </p:sp>
      <p:grpSp>
        <p:nvGrpSpPr>
          <p:cNvPr id="3" name="object 3"/>
          <p:cNvGrpSpPr/>
          <p:nvPr/>
        </p:nvGrpSpPr>
        <p:grpSpPr>
          <a:xfrm>
            <a:off x="0" y="0"/>
            <a:ext cx="12192000" cy="6858000"/>
            <a:chOff x="0" y="0"/>
            <a:chExt cx="12192000" cy="6858000"/>
          </a:xfrm>
        </p:grpSpPr>
        <p:pic>
          <p:nvPicPr>
            <p:cNvPr id="4" name="object 4"/>
            <p:cNvPicPr/>
            <p:nvPr/>
          </p:nvPicPr>
          <p:blipFill>
            <a:blip r:embed="rId2" cstate="print"/>
            <a:stretch>
              <a:fillRect/>
            </a:stretch>
          </p:blipFill>
          <p:spPr>
            <a:xfrm>
              <a:off x="11433047" y="6230111"/>
              <a:ext cx="390144" cy="359663"/>
            </a:xfrm>
            <a:prstGeom prst="rect">
              <a:avLst/>
            </a:prstGeom>
          </p:spPr>
        </p:pic>
        <p:sp>
          <p:nvSpPr>
            <p:cNvPr id="5" name="object 5"/>
            <p:cNvSpPr/>
            <p:nvPr/>
          </p:nvSpPr>
          <p:spPr>
            <a:xfrm>
              <a:off x="364236" y="925067"/>
              <a:ext cx="11463655" cy="2694940"/>
            </a:xfrm>
            <a:custGeom>
              <a:avLst/>
              <a:gdLst/>
              <a:ahLst/>
              <a:cxnLst/>
              <a:rect l="l" t="t" r="r" b="b"/>
              <a:pathLst>
                <a:path w="11463655" h="2694940">
                  <a:moveTo>
                    <a:pt x="5913120" y="0"/>
                  </a:moveTo>
                  <a:lnTo>
                    <a:pt x="11463528" y="0"/>
                  </a:lnTo>
                </a:path>
                <a:path w="11463655" h="2694940">
                  <a:moveTo>
                    <a:pt x="5913120" y="2694432"/>
                  </a:moveTo>
                  <a:lnTo>
                    <a:pt x="11463528" y="2694432"/>
                  </a:lnTo>
                </a:path>
                <a:path w="11463655" h="2694940">
                  <a:moveTo>
                    <a:pt x="0" y="0"/>
                  </a:moveTo>
                  <a:lnTo>
                    <a:pt x="5550408" y="0"/>
                  </a:lnTo>
                </a:path>
                <a:path w="11463655" h="2694940">
                  <a:moveTo>
                    <a:pt x="0" y="2694432"/>
                  </a:moveTo>
                  <a:lnTo>
                    <a:pt x="5550408" y="2694432"/>
                  </a:lnTo>
                </a:path>
              </a:pathLst>
            </a:custGeom>
            <a:ln w="3175">
              <a:solidFill>
                <a:srgbClr val="4D4D4D"/>
              </a:solidFill>
            </a:ln>
          </p:spPr>
          <p:txBody>
            <a:bodyPr wrap="square" lIns="0" tIns="0" rIns="0" bIns="0" rtlCol="0"/>
            <a:lstStyle/>
            <a:p>
              <a:endParaRPr/>
            </a:p>
          </p:txBody>
        </p:sp>
        <p:pic>
          <p:nvPicPr>
            <p:cNvPr id="6" name="object 6"/>
            <p:cNvPicPr/>
            <p:nvPr/>
          </p:nvPicPr>
          <p:blipFill>
            <a:blip r:embed="rId3" cstate="print"/>
            <a:stretch>
              <a:fillRect/>
            </a:stretch>
          </p:blipFill>
          <p:spPr>
            <a:xfrm>
              <a:off x="0" y="0"/>
              <a:ext cx="12192000" cy="6857739"/>
            </a:xfrm>
            <a:prstGeom prst="rect">
              <a:avLst/>
            </a:prstGeom>
          </p:spPr>
        </p:pic>
      </p:grpSp>
      <p:sp>
        <p:nvSpPr>
          <p:cNvPr id="7" name="object 7"/>
          <p:cNvSpPr txBox="1"/>
          <p:nvPr/>
        </p:nvSpPr>
        <p:spPr>
          <a:xfrm>
            <a:off x="5257800" y="0"/>
            <a:ext cx="5111750"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5" dirty="0">
                <a:solidFill>
                  <a:srgbClr val="EDEDED"/>
                </a:solidFill>
                <a:latin typeface="Arial"/>
                <a:cs typeface="Arial"/>
              </a:rPr>
              <a:t>Q &amp; A</a:t>
            </a:r>
            <a:endParaRPr sz="2800" u="sng" dirty="0">
              <a:latin typeface="Arial"/>
              <a:cs typeface="Arial"/>
            </a:endParaRPr>
          </a:p>
        </p:txBody>
      </p:sp>
      <p:sp>
        <p:nvSpPr>
          <p:cNvPr id="8" name="object 8"/>
          <p:cNvSpPr txBox="1"/>
          <p:nvPr/>
        </p:nvSpPr>
        <p:spPr>
          <a:xfrm>
            <a:off x="6406134" y="1157173"/>
            <a:ext cx="5252720" cy="1703543"/>
          </a:xfrm>
          <a:prstGeom prst="rect">
            <a:avLst/>
          </a:prstGeom>
        </p:spPr>
        <p:txBody>
          <a:bodyPr vert="horz" wrap="square" lIns="0" tIns="12700" rIns="0" bIns="0" rtlCol="0">
            <a:spAutoFit/>
          </a:bodyPr>
          <a:lstStyle/>
          <a:p>
            <a:pPr marL="12700">
              <a:lnSpc>
                <a:spcPct val="100000"/>
              </a:lnSpc>
              <a:spcBef>
                <a:spcPts val="100"/>
              </a:spcBef>
            </a:pPr>
            <a:r>
              <a:rPr lang="en-US" sz="2400" b="1" spc="-10" dirty="0">
                <a:solidFill>
                  <a:srgbClr val="FC5F07"/>
                </a:solidFill>
                <a:latin typeface="Arial"/>
                <a:cs typeface="Arial"/>
              </a:rPr>
              <a:t>Business Value</a:t>
            </a:r>
            <a:endParaRPr lang="en-US" sz="2400" dirty="0">
              <a:latin typeface="Arial"/>
              <a:cs typeface="Arial"/>
            </a:endParaRPr>
          </a:p>
          <a:p>
            <a:pPr marL="12700" marR="5080">
              <a:lnSpc>
                <a:spcPct val="120000"/>
              </a:lnSpc>
              <a:spcBef>
                <a:spcPts val="1330"/>
              </a:spcBef>
            </a:pPr>
            <a:r>
              <a:rPr lang="en-US" sz="1600" spc="5" dirty="0">
                <a:solidFill>
                  <a:srgbClr val="EDEDED"/>
                </a:solidFill>
                <a:latin typeface="Arial MT"/>
                <a:cs typeface="Arial MT"/>
              </a:rPr>
              <a:t>A </a:t>
            </a:r>
            <a:r>
              <a:rPr lang="en-US" sz="1600" spc="-5" dirty="0">
                <a:solidFill>
                  <a:srgbClr val="EDEDED"/>
                </a:solidFill>
                <a:latin typeface="Arial MT"/>
                <a:cs typeface="Arial MT"/>
              </a:rPr>
              <a:t>unique </a:t>
            </a:r>
            <a:r>
              <a:rPr lang="en-US" sz="1600" dirty="0">
                <a:solidFill>
                  <a:srgbClr val="EDEDED"/>
                </a:solidFill>
                <a:latin typeface="Arial MT"/>
                <a:cs typeface="Arial MT"/>
              </a:rPr>
              <a:t>solution using latest technologies </a:t>
            </a:r>
            <a:r>
              <a:rPr lang="en-US" sz="1600" spc="-5" dirty="0">
                <a:solidFill>
                  <a:srgbClr val="EDEDED"/>
                </a:solidFill>
                <a:latin typeface="Arial MT"/>
                <a:cs typeface="Arial MT"/>
              </a:rPr>
              <a:t>which </a:t>
            </a:r>
            <a:r>
              <a:rPr lang="en-US" sz="1600" spc="-10" dirty="0">
                <a:solidFill>
                  <a:srgbClr val="EDEDED"/>
                </a:solidFill>
                <a:latin typeface="Arial MT"/>
                <a:cs typeface="Arial MT"/>
              </a:rPr>
              <a:t>allows </a:t>
            </a:r>
            <a:r>
              <a:rPr lang="en-US" sz="1600" spc="-5" dirty="0">
                <a:solidFill>
                  <a:srgbClr val="EDEDED"/>
                </a:solidFill>
                <a:latin typeface="Arial MT"/>
                <a:cs typeface="Arial MT"/>
              </a:rPr>
              <a:t> </a:t>
            </a:r>
            <a:r>
              <a:rPr lang="en-US" sz="1600" b="1" dirty="0">
                <a:solidFill>
                  <a:srgbClr val="FC5F07"/>
                </a:solidFill>
                <a:latin typeface="Arial"/>
                <a:cs typeface="Arial"/>
              </a:rPr>
              <a:t>IBM Watson Studio </a:t>
            </a:r>
            <a:r>
              <a:rPr lang="en-US" sz="1600" dirty="0">
                <a:solidFill>
                  <a:srgbClr val="EDEDED"/>
                </a:solidFill>
                <a:latin typeface="Arial MT"/>
                <a:cs typeface="Arial MT"/>
              </a:rPr>
              <a:t>for training</a:t>
            </a:r>
            <a:r>
              <a:rPr lang="en-US" sz="1600" spc="-25" dirty="0">
                <a:solidFill>
                  <a:srgbClr val="EDEDED"/>
                </a:solidFill>
                <a:latin typeface="Arial MT"/>
                <a:cs typeface="Arial MT"/>
              </a:rPr>
              <a:t> </a:t>
            </a:r>
            <a:r>
              <a:rPr lang="en-US" sz="1600" spc="-5" dirty="0">
                <a:solidFill>
                  <a:srgbClr val="EDEDED"/>
                </a:solidFill>
                <a:latin typeface="Arial MT"/>
                <a:cs typeface="Arial MT"/>
              </a:rPr>
              <a:t>of</a:t>
            </a:r>
            <a:r>
              <a:rPr lang="en-US" sz="1600" spc="-10" dirty="0">
                <a:solidFill>
                  <a:srgbClr val="EDEDED"/>
                </a:solidFill>
                <a:latin typeface="Arial MT"/>
                <a:cs typeface="Arial MT"/>
              </a:rPr>
              <a:t> ML</a:t>
            </a:r>
            <a:r>
              <a:rPr lang="en-US" sz="1600" spc="-50" dirty="0">
                <a:solidFill>
                  <a:srgbClr val="EDEDED"/>
                </a:solidFill>
                <a:latin typeface="Arial MT"/>
                <a:cs typeface="Arial MT"/>
              </a:rPr>
              <a:t> </a:t>
            </a:r>
            <a:r>
              <a:rPr lang="en-US" sz="1600" dirty="0">
                <a:solidFill>
                  <a:srgbClr val="EDEDED"/>
                </a:solidFill>
                <a:latin typeface="Arial MT"/>
                <a:cs typeface="Arial MT"/>
              </a:rPr>
              <a:t>models </a:t>
            </a:r>
            <a:r>
              <a:rPr lang="en-US" sz="1600" spc="-430" dirty="0">
                <a:solidFill>
                  <a:srgbClr val="EDEDED"/>
                </a:solidFill>
                <a:latin typeface="Arial MT"/>
                <a:cs typeface="Arial MT"/>
              </a:rPr>
              <a:t> </a:t>
            </a:r>
            <a:r>
              <a:rPr lang="en-US" sz="1600" spc="-5" dirty="0">
                <a:solidFill>
                  <a:srgbClr val="EDEDED"/>
                </a:solidFill>
                <a:latin typeface="Arial MT"/>
                <a:cs typeface="Arial MT"/>
              </a:rPr>
              <a:t>over </a:t>
            </a:r>
            <a:r>
              <a:rPr lang="en-US" sz="1600" dirty="0">
                <a:solidFill>
                  <a:srgbClr val="EDEDED"/>
                </a:solidFill>
                <a:latin typeface="Arial MT"/>
                <a:cs typeface="Arial MT"/>
              </a:rPr>
              <a:t>sensitive </a:t>
            </a:r>
            <a:r>
              <a:rPr lang="en-US" sz="1600" spc="-5" dirty="0">
                <a:solidFill>
                  <a:srgbClr val="EDEDED"/>
                </a:solidFill>
                <a:latin typeface="Arial MT"/>
                <a:cs typeface="Arial MT"/>
              </a:rPr>
              <a:t>data. </a:t>
            </a:r>
            <a:r>
              <a:rPr lang="en-US" sz="1600" spc="-15" dirty="0">
                <a:solidFill>
                  <a:srgbClr val="EDEDED"/>
                </a:solidFill>
                <a:latin typeface="Arial MT"/>
                <a:cs typeface="Arial MT"/>
              </a:rPr>
              <a:t>Indirectly, </a:t>
            </a:r>
            <a:r>
              <a:rPr lang="en-US" sz="1600" dirty="0">
                <a:solidFill>
                  <a:srgbClr val="EDEDED"/>
                </a:solidFill>
                <a:latin typeface="Arial MT"/>
                <a:cs typeface="Arial MT"/>
              </a:rPr>
              <a:t>the platform </a:t>
            </a:r>
            <a:r>
              <a:rPr lang="en-US" sz="1600" spc="-5" dirty="0">
                <a:solidFill>
                  <a:srgbClr val="EDEDED"/>
                </a:solidFill>
                <a:latin typeface="Arial MT"/>
                <a:cs typeface="Arial MT"/>
              </a:rPr>
              <a:t>enhances </a:t>
            </a:r>
            <a:r>
              <a:rPr lang="en-US" sz="1600" dirty="0">
                <a:solidFill>
                  <a:srgbClr val="EDEDED"/>
                </a:solidFill>
                <a:latin typeface="Arial MT"/>
                <a:cs typeface="Arial MT"/>
              </a:rPr>
              <a:t> access</a:t>
            </a:r>
            <a:r>
              <a:rPr lang="en-US" sz="1600" spc="-55" dirty="0">
                <a:solidFill>
                  <a:srgbClr val="EDEDED"/>
                </a:solidFill>
                <a:latin typeface="Arial MT"/>
                <a:cs typeface="Arial MT"/>
              </a:rPr>
              <a:t> </a:t>
            </a:r>
            <a:r>
              <a:rPr lang="en-US" sz="1600" spc="5" dirty="0">
                <a:solidFill>
                  <a:srgbClr val="EDEDED"/>
                </a:solidFill>
                <a:latin typeface="Arial MT"/>
                <a:cs typeface="Arial MT"/>
              </a:rPr>
              <a:t>to</a:t>
            </a:r>
            <a:r>
              <a:rPr lang="en-US" sz="1600" dirty="0">
                <a:solidFill>
                  <a:srgbClr val="EDEDED"/>
                </a:solidFill>
                <a:latin typeface="Arial MT"/>
                <a:cs typeface="Arial MT"/>
              </a:rPr>
              <a:t> insights</a:t>
            </a:r>
            <a:r>
              <a:rPr lang="en-US" sz="1600" spc="-50" dirty="0">
                <a:solidFill>
                  <a:srgbClr val="EDEDED"/>
                </a:solidFill>
                <a:latin typeface="Arial MT"/>
                <a:cs typeface="Arial MT"/>
              </a:rPr>
              <a:t> </a:t>
            </a:r>
            <a:r>
              <a:rPr lang="en-US" sz="1600" dirty="0">
                <a:solidFill>
                  <a:srgbClr val="EDEDED"/>
                </a:solidFill>
                <a:latin typeface="Arial MT"/>
                <a:cs typeface="Arial MT"/>
              </a:rPr>
              <a:t>from</a:t>
            </a:r>
            <a:r>
              <a:rPr lang="en-US" sz="1600" spc="-15" dirty="0">
                <a:solidFill>
                  <a:srgbClr val="EDEDED"/>
                </a:solidFill>
                <a:latin typeface="Arial MT"/>
                <a:cs typeface="Arial MT"/>
              </a:rPr>
              <a:t> </a:t>
            </a:r>
            <a:r>
              <a:rPr lang="en-US" sz="1600" dirty="0">
                <a:solidFill>
                  <a:srgbClr val="EDEDED"/>
                </a:solidFill>
                <a:latin typeface="Arial MT"/>
                <a:cs typeface="Arial MT"/>
              </a:rPr>
              <a:t>massive,</a:t>
            </a:r>
            <a:r>
              <a:rPr lang="en-US" sz="1600" spc="-55" dirty="0">
                <a:solidFill>
                  <a:srgbClr val="EDEDED"/>
                </a:solidFill>
                <a:latin typeface="Arial MT"/>
                <a:cs typeface="Arial MT"/>
              </a:rPr>
              <a:t> </a:t>
            </a:r>
            <a:r>
              <a:rPr lang="en-US" sz="1600" spc="-5" dirty="0">
                <a:solidFill>
                  <a:srgbClr val="EDEDED"/>
                </a:solidFill>
                <a:latin typeface="Arial MT"/>
                <a:cs typeface="Arial MT"/>
              </a:rPr>
              <a:t>heterogeneous</a:t>
            </a:r>
            <a:r>
              <a:rPr lang="en-US" sz="1600" dirty="0">
                <a:solidFill>
                  <a:srgbClr val="EDEDED"/>
                </a:solidFill>
                <a:latin typeface="Arial MT"/>
                <a:cs typeface="Arial MT"/>
              </a:rPr>
              <a:t> data.</a:t>
            </a:r>
            <a:endParaRPr lang="en-US" sz="1600" dirty="0">
              <a:latin typeface="Arial MT"/>
              <a:cs typeface="Arial MT"/>
            </a:endParaRPr>
          </a:p>
        </p:txBody>
      </p:sp>
      <p:sp>
        <p:nvSpPr>
          <p:cNvPr id="9" name="object 9"/>
          <p:cNvSpPr txBox="1">
            <a:spLocks noGrp="1"/>
          </p:cNvSpPr>
          <p:nvPr>
            <p:ph type="title"/>
          </p:nvPr>
        </p:nvSpPr>
        <p:spPr>
          <a:xfrm>
            <a:off x="490524" y="1157173"/>
            <a:ext cx="3478529" cy="391795"/>
          </a:xfrm>
          <a:prstGeom prst="rect">
            <a:avLst/>
          </a:prstGeom>
        </p:spPr>
        <p:txBody>
          <a:bodyPr vert="horz" wrap="square" lIns="0" tIns="12700" rIns="0" bIns="0" rtlCol="0">
            <a:spAutoFit/>
          </a:bodyPr>
          <a:lstStyle/>
          <a:p>
            <a:pPr marL="12700">
              <a:lnSpc>
                <a:spcPct val="100000"/>
              </a:lnSpc>
              <a:spcBef>
                <a:spcPts val="100"/>
              </a:spcBef>
            </a:pPr>
            <a:r>
              <a:rPr lang="en-US" sz="2400" b="1" spc="-10" dirty="0">
                <a:solidFill>
                  <a:srgbClr val="FC5F07"/>
                </a:solidFill>
                <a:latin typeface="Arial"/>
                <a:cs typeface="Arial"/>
              </a:rPr>
              <a:t>User Experience</a:t>
            </a:r>
            <a:endParaRPr sz="2400" dirty="0">
              <a:latin typeface="Arial"/>
              <a:cs typeface="Arial"/>
            </a:endParaRPr>
          </a:p>
        </p:txBody>
      </p:sp>
      <p:sp>
        <p:nvSpPr>
          <p:cNvPr id="10" name="object 10"/>
          <p:cNvSpPr txBox="1"/>
          <p:nvPr/>
        </p:nvSpPr>
        <p:spPr>
          <a:xfrm>
            <a:off x="490524" y="1692726"/>
            <a:ext cx="5415915" cy="1166217"/>
          </a:xfrm>
          <a:prstGeom prst="rect">
            <a:avLst/>
          </a:prstGeom>
        </p:spPr>
        <p:txBody>
          <a:bodyPr vert="horz" wrap="square" lIns="0" tIns="11430" rIns="0" bIns="0" rtlCol="0">
            <a:spAutoFit/>
          </a:bodyPr>
          <a:lstStyle/>
          <a:p>
            <a:pPr marL="12700" marR="5080">
              <a:lnSpc>
                <a:spcPct val="120100"/>
              </a:lnSpc>
              <a:spcBef>
                <a:spcPts val="90"/>
              </a:spcBef>
            </a:pPr>
            <a:r>
              <a:rPr sz="1600" spc="5" dirty="0">
                <a:solidFill>
                  <a:srgbClr val="EDEDED"/>
                </a:solidFill>
                <a:latin typeface="Arial MT"/>
                <a:cs typeface="Arial MT"/>
              </a:rPr>
              <a:t>A </a:t>
            </a:r>
            <a:r>
              <a:rPr sz="1600" spc="-5" dirty="0">
                <a:solidFill>
                  <a:srgbClr val="EDEDED"/>
                </a:solidFill>
                <a:latin typeface="Arial MT"/>
                <a:cs typeface="Arial MT"/>
              </a:rPr>
              <a:t>platform that </a:t>
            </a:r>
            <a:r>
              <a:rPr sz="1600" dirty="0">
                <a:solidFill>
                  <a:srgbClr val="EDEDED"/>
                </a:solidFill>
                <a:latin typeface="Arial MT"/>
                <a:cs typeface="Arial MT"/>
              </a:rPr>
              <a:t>can </a:t>
            </a:r>
            <a:r>
              <a:rPr sz="1600" spc="-5" dirty="0">
                <a:solidFill>
                  <a:srgbClr val="EDEDED"/>
                </a:solidFill>
                <a:latin typeface="Arial MT"/>
                <a:cs typeface="Arial MT"/>
              </a:rPr>
              <a:t>be </a:t>
            </a:r>
            <a:r>
              <a:rPr sz="1600" dirty="0">
                <a:solidFill>
                  <a:srgbClr val="EDEDED"/>
                </a:solidFill>
                <a:latin typeface="Arial MT"/>
                <a:cs typeface="Arial MT"/>
              </a:rPr>
              <a:t>used </a:t>
            </a:r>
            <a:r>
              <a:rPr sz="1600" spc="-5" dirty="0">
                <a:solidFill>
                  <a:srgbClr val="EDEDED"/>
                </a:solidFill>
                <a:latin typeface="Arial MT"/>
                <a:cs typeface="Arial MT"/>
              </a:rPr>
              <a:t>by various persona’s </a:t>
            </a:r>
            <a:r>
              <a:rPr sz="1600" dirty="0">
                <a:solidFill>
                  <a:srgbClr val="EDEDED"/>
                </a:solidFill>
                <a:latin typeface="Arial MT"/>
                <a:cs typeface="Arial MT"/>
              </a:rPr>
              <a:t>such </a:t>
            </a:r>
            <a:r>
              <a:rPr sz="1600" spc="-5" dirty="0">
                <a:solidFill>
                  <a:srgbClr val="EDEDED"/>
                </a:solidFill>
                <a:latin typeface="Arial MT"/>
                <a:cs typeface="Arial MT"/>
              </a:rPr>
              <a:t>as </a:t>
            </a:r>
            <a:r>
              <a:rPr sz="1600" dirty="0">
                <a:solidFill>
                  <a:srgbClr val="EDEDED"/>
                </a:solidFill>
                <a:latin typeface="Arial MT"/>
                <a:cs typeface="Arial MT"/>
              </a:rPr>
              <a:t> </a:t>
            </a:r>
            <a:r>
              <a:rPr sz="1600" b="1" spc="-5" dirty="0">
                <a:solidFill>
                  <a:srgbClr val="FC5F07"/>
                </a:solidFill>
                <a:latin typeface="Arial"/>
                <a:cs typeface="Arial"/>
              </a:rPr>
              <a:t>Data </a:t>
            </a:r>
            <a:r>
              <a:rPr sz="1600" b="1" dirty="0">
                <a:solidFill>
                  <a:srgbClr val="FC5F07"/>
                </a:solidFill>
                <a:latin typeface="Arial"/>
                <a:cs typeface="Arial"/>
              </a:rPr>
              <a:t>Scientists, Product </a:t>
            </a:r>
            <a:r>
              <a:rPr sz="1600" b="1" spc="5" dirty="0">
                <a:solidFill>
                  <a:srgbClr val="FC5F07"/>
                </a:solidFill>
                <a:latin typeface="Arial"/>
                <a:cs typeface="Arial"/>
              </a:rPr>
              <a:t>Managers</a:t>
            </a:r>
            <a:r>
              <a:rPr lang="en-US" sz="1600" b="1" spc="5" dirty="0">
                <a:solidFill>
                  <a:srgbClr val="EDEDED"/>
                </a:solidFill>
                <a:latin typeface="Arial MT"/>
                <a:cs typeface="Arial"/>
              </a:rPr>
              <a:t>,</a:t>
            </a:r>
            <a:r>
              <a:rPr lang="en-US" sz="1600" spc="5" dirty="0">
                <a:solidFill>
                  <a:srgbClr val="EDEDED"/>
                </a:solidFill>
                <a:latin typeface="Arial MT"/>
                <a:cs typeface="Arial MT"/>
              </a:rPr>
              <a:t> </a:t>
            </a:r>
            <a:r>
              <a:rPr lang="en-IN" sz="1600" b="1" dirty="0">
                <a:solidFill>
                  <a:srgbClr val="FC5F07"/>
                </a:solidFill>
                <a:latin typeface="Arial"/>
                <a:cs typeface="Arial"/>
              </a:rPr>
              <a:t>HR </a:t>
            </a:r>
            <a:r>
              <a:rPr lang="en-IN" sz="1600" b="1" spc="5" dirty="0">
                <a:solidFill>
                  <a:srgbClr val="FC5F07"/>
                </a:solidFill>
                <a:latin typeface="Arial"/>
                <a:cs typeface="Arial"/>
              </a:rPr>
              <a:t>Managers, </a:t>
            </a:r>
            <a:r>
              <a:rPr sz="1600" spc="-10" dirty="0">
                <a:solidFill>
                  <a:srgbClr val="EDEDED"/>
                </a:solidFill>
                <a:latin typeface="Arial MT"/>
                <a:cs typeface="Arial MT"/>
              </a:rPr>
              <a:t>ML </a:t>
            </a:r>
            <a:r>
              <a:rPr sz="1600" spc="-5" dirty="0">
                <a:solidFill>
                  <a:srgbClr val="EDEDED"/>
                </a:solidFill>
                <a:latin typeface="Arial MT"/>
                <a:cs typeface="Arial MT"/>
              </a:rPr>
              <a:t>developers</a:t>
            </a:r>
            <a:r>
              <a:rPr lang="en-US" sz="1600" spc="-5" dirty="0">
                <a:solidFill>
                  <a:srgbClr val="EDEDED"/>
                </a:solidFill>
                <a:latin typeface="Arial MT"/>
                <a:cs typeface="Arial MT"/>
              </a:rPr>
              <a:t>. </a:t>
            </a:r>
            <a:r>
              <a:rPr sz="1600" dirty="0">
                <a:solidFill>
                  <a:srgbClr val="EDEDED"/>
                </a:solidFill>
                <a:latin typeface="Arial MT"/>
                <a:cs typeface="Arial MT"/>
              </a:rPr>
              <a:t>The</a:t>
            </a:r>
            <a:r>
              <a:rPr sz="1600" spc="-25" dirty="0">
                <a:solidFill>
                  <a:srgbClr val="EDEDED"/>
                </a:solidFill>
                <a:latin typeface="Arial MT"/>
                <a:cs typeface="Arial MT"/>
              </a:rPr>
              <a:t> </a:t>
            </a:r>
            <a:r>
              <a:rPr sz="1600" spc="-5" dirty="0">
                <a:solidFill>
                  <a:srgbClr val="EDEDED"/>
                </a:solidFill>
                <a:latin typeface="Arial MT"/>
                <a:cs typeface="Arial MT"/>
              </a:rPr>
              <a:t>UI</a:t>
            </a:r>
            <a:r>
              <a:rPr sz="1600" spc="20" dirty="0">
                <a:solidFill>
                  <a:srgbClr val="EDEDED"/>
                </a:solidFill>
                <a:latin typeface="Arial MT"/>
                <a:cs typeface="Arial MT"/>
              </a:rPr>
              <a:t> </a:t>
            </a:r>
            <a:r>
              <a:rPr sz="1600" dirty="0">
                <a:solidFill>
                  <a:srgbClr val="EDEDED"/>
                </a:solidFill>
                <a:latin typeface="Arial MT"/>
                <a:cs typeface="Arial MT"/>
              </a:rPr>
              <a:t>is</a:t>
            </a:r>
            <a:r>
              <a:rPr sz="1600" spc="-25" dirty="0">
                <a:solidFill>
                  <a:srgbClr val="EDEDED"/>
                </a:solidFill>
                <a:latin typeface="Arial MT"/>
                <a:cs typeface="Arial MT"/>
              </a:rPr>
              <a:t> </a:t>
            </a:r>
            <a:r>
              <a:rPr sz="1600" dirty="0">
                <a:solidFill>
                  <a:srgbClr val="EDEDED"/>
                </a:solidFill>
                <a:latin typeface="Arial MT"/>
                <a:cs typeface="Arial MT"/>
              </a:rPr>
              <a:t>easy</a:t>
            </a:r>
            <a:r>
              <a:rPr sz="1600" spc="-5" dirty="0">
                <a:solidFill>
                  <a:srgbClr val="EDEDED"/>
                </a:solidFill>
                <a:latin typeface="Arial MT"/>
                <a:cs typeface="Arial MT"/>
              </a:rPr>
              <a:t> </a:t>
            </a:r>
            <a:r>
              <a:rPr sz="1600" dirty="0">
                <a:solidFill>
                  <a:srgbClr val="EDEDED"/>
                </a:solidFill>
                <a:latin typeface="Arial MT"/>
                <a:cs typeface="Arial MT"/>
              </a:rPr>
              <a:t>for</a:t>
            </a:r>
            <a:r>
              <a:rPr sz="1600" spc="5" dirty="0">
                <a:solidFill>
                  <a:srgbClr val="EDEDED"/>
                </a:solidFill>
                <a:latin typeface="Arial MT"/>
                <a:cs typeface="Arial MT"/>
              </a:rPr>
              <a:t> </a:t>
            </a:r>
            <a:r>
              <a:rPr sz="1600" spc="-5" dirty="0">
                <a:solidFill>
                  <a:srgbClr val="EDEDED"/>
                </a:solidFill>
                <a:latin typeface="Arial MT"/>
                <a:cs typeface="Arial MT"/>
              </a:rPr>
              <a:t>navigation, </a:t>
            </a:r>
            <a:r>
              <a:rPr sz="1600" spc="-430" dirty="0">
                <a:solidFill>
                  <a:srgbClr val="EDEDED"/>
                </a:solidFill>
                <a:latin typeface="Arial MT"/>
                <a:cs typeface="Arial MT"/>
              </a:rPr>
              <a:t> </a:t>
            </a:r>
            <a:r>
              <a:rPr sz="1600" dirty="0">
                <a:solidFill>
                  <a:srgbClr val="EDEDED"/>
                </a:solidFill>
                <a:latin typeface="Arial MT"/>
                <a:cs typeface="Arial MT"/>
              </a:rPr>
              <a:t>detailing critical information on each steps </a:t>
            </a:r>
            <a:r>
              <a:rPr sz="1600" spc="-5" dirty="0">
                <a:solidFill>
                  <a:srgbClr val="EDEDED"/>
                </a:solidFill>
                <a:latin typeface="Arial MT"/>
                <a:cs typeface="Arial MT"/>
              </a:rPr>
              <a:t>required </a:t>
            </a:r>
            <a:r>
              <a:rPr sz="1600" dirty="0">
                <a:solidFill>
                  <a:srgbClr val="EDEDED"/>
                </a:solidFill>
                <a:latin typeface="Arial MT"/>
                <a:cs typeface="Arial MT"/>
              </a:rPr>
              <a:t>for </a:t>
            </a:r>
            <a:r>
              <a:rPr sz="1600" spc="5" dirty="0">
                <a:solidFill>
                  <a:srgbClr val="EDEDED"/>
                </a:solidFill>
                <a:latin typeface="Arial MT"/>
                <a:cs typeface="Arial MT"/>
              </a:rPr>
              <a:t> </a:t>
            </a:r>
            <a:r>
              <a:rPr sz="1600" spc="-5" dirty="0">
                <a:solidFill>
                  <a:srgbClr val="EDEDED"/>
                </a:solidFill>
                <a:latin typeface="Arial MT"/>
                <a:cs typeface="Arial MT"/>
              </a:rPr>
              <a:t>analysis</a:t>
            </a:r>
            <a:endParaRPr sz="1600" dirty="0">
              <a:latin typeface="Arial MT"/>
              <a:cs typeface="Arial MT"/>
            </a:endParaRPr>
          </a:p>
        </p:txBody>
      </p:sp>
      <p:sp>
        <p:nvSpPr>
          <p:cNvPr id="11" name="object 11"/>
          <p:cNvSpPr txBox="1"/>
          <p:nvPr/>
        </p:nvSpPr>
        <p:spPr>
          <a:xfrm>
            <a:off x="490524" y="3838194"/>
            <a:ext cx="5426075" cy="2177415"/>
          </a:xfrm>
          <a:prstGeom prst="rect">
            <a:avLst/>
          </a:prstGeom>
        </p:spPr>
        <p:txBody>
          <a:bodyPr vert="horz" wrap="square" lIns="0" tIns="13335" rIns="0" bIns="0" rtlCol="0">
            <a:spAutoFit/>
          </a:bodyPr>
          <a:lstStyle/>
          <a:p>
            <a:pPr marL="12700">
              <a:lnSpc>
                <a:spcPct val="100000"/>
              </a:lnSpc>
              <a:spcBef>
                <a:spcPts val="105"/>
              </a:spcBef>
            </a:pPr>
            <a:r>
              <a:rPr lang="en-US" sz="2200" b="1" dirty="0">
                <a:solidFill>
                  <a:srgbClr val="FC5F07"/>
                </a:solidFill>
                <a:latin typeface="Arial"/>
                <a:cs typeface="Arial"/>
              </a:rPr>
              <a:t>Technology &amp; Innovation</a:t>
            </a:r>
            <a:endParaRPr sz="2200" dirty="0">
              <a:latin typeface="Arial"/>
              <a:cs typeface="Arial"/>
            </a:endParaRPr>
          </a:p>
          <a:p>
            <a:pPr marL="12700" marR="5080">
              <a:lnSpc>
                <a:spcPct val="120100"/>
              </a:lnSpc>
              <a:spcBef>
                <a:spcPts val="1325"/>
              </a:spcBef>
            </a:pPr>
            <a:r>
              <a:rPr sz="1500" i="1" spc="5" dirty="0">
                <a:solidFill>
                  <a:srgbClr val="FC5F07"/>
                </a:solidFill>
                <a:latin typeface="Arial"/>
                <a:cs typeface="Arial"/>
              </a:rPr>
              <a:t>A </a:t>
            </a:r>
            <a:r>
              <a:rPr sz="1500" i="1" dirty="0">
                <a:solidFill>
                  <a:srgbClr val="FC5F07"/>
                </a:solidFill>
                <a:latin typeface="Arial"/>
                <a:cs typeface="Arial"/>
              </a:rPr>
              <a:t>first-in-market </a:t>
            </a:r>
            <a:r>
              <a:rPr sz="1500" i="1" spc="5" dirty="0">
                <a:solidFill>
                  <a:srgbClr val="FC5F07"/>
                </a:solidFill>
                <a:latin typeface="Arial"/>
                <a:cs typeface="Arial"/>
              </a:rPr>
              <a:t>solution </a:t>
            </a:r>
            <a:r>
              <a:rPr sz="1500" spc="5" dirty="0">
                <a:solidFill>
                  <a:srgbClr val="EDEDED"/>
                </a:solidFill>
                <a:latin typeface="Arial MT"/>
                <a:cs typeface="Arial MT"/>
              </a:rPr>
              <a:t>in an upcoming and niche field of </a:t>
            </a:r>
            <a:r>
              <a:rPr sz="1500" spc="10" dirty="0">
                <a:solidFill>
                  <a:srgbClr val="EDEDED"/>
                </a:solidFill>
                <a:latin typeface="Arial MT"/>
                <a:cs typeface="Arial MT"/>
              </a:rPr>
              <a:t> privacy </a:t>
            </a:r>
            <a:r>
              <a:rPr sz="1500" spc="5" dirty="0">
                <a:solidFill>
                  <a:srgbClr val="EDEDED"/>
                </a:solidFill>
                <a:latin typeface="Arial MT"/>
                <a:cs typeface="Arial MT"/>
              </a:rPr>
              <a:t>preserving AI </a:t>
            </a:r>
            <a:r>
              <a:rPr sz="1500" spc="-5" dirty="0">
                <a:solidFill>
                  <a:srgbClr val="EDEDED"/>
                </a:solidFill>
                <a:latin typeface="Arial MT"/>
                <a:cs typeface="Arial MT"/>
              </a:rPr>
              <a:t>which </a:t>
            </a:r>
            <a:r>
              <a:rPr sz="1500" spc="-15" dirty="0">
                <a:solidFill>
                  <a:srgbClr val="EDEDED"/>
                </a:solidFill>
                <a:latin typeface="Arial MT"/>
                <a:cs typeface="Arial MT"/>
              </a:rPr>
              <a:t>will </a:t>
            </a:r>
            <a:r>
              <a:rPr sz="1500" spc="10" dirty="0">
                <a:solidFill>
                  <a:srgbClr val="EDEDED"/>
                </a:solidFill>
                <a:latin typeface="Arial MT"/>
                <a:cs typeface="Arial MT"/>
              </a:rPr>
              <a:t>make </a:t>
            </a:r>
            <a:r>
              <a:rPr sz="1500" spc="5" dirty="0">
                <a:solidFill>
                  <a:srgbClr val="EDEDED"/>
                </a:solidFill>
                <a:latin typeface="Arial MT"/>
                <a:cs typeface="Arial MT"/>
              </a:rPr>
              <a:t>Persistent a </a:t>
            </a:r>
            <a:r>
              <a:rPr sz="1500" b="1" spc="5" dirty="0">
                <a:solidFill>
                  <a:srgbClr val="FC5F07"/>
                </a:solidFill>
                <a:latin typeface="Arial"/>
                <a:cs typeface="Arial"/>
              </a:rPr>
              <a:t>flag bearer </a:t>
            </a:r>
            <a:r>
              <a:rPr sz="1500" dirty="0">
                <a:solidFill>
                  <a:srgbClr val="EDEDED"/>
                </a:solidFill>
                <a:latin typeface="Arial MT"/>
                <a:cs typeface="Arial MT"/>
              </a:rPr>
              <a:t>. </a:t>
            </a:r>
            <a:r>
              <a:rPr sz="1500" spc="-405" dirty="0">
                <a:solidFill>
                  <a:srgbClr val="EDEDED"/>
                </a:solidFill>
                <a:latin typeface="Arial MT"/>
                <a:cs typeface="Arial MT"/>
              </a:rPr>
              <a:t> </a:t>
            </a:r>
            <a:r>
              <a:rPr sz="1500" dirty="0">
                <a:solidFill>
                  <a:srgbClr val="EDEDED"/>
                </a:solidFill>
                <a:latin typeface="Arial MT"/>
                <a:cs typeface="Arial MT"/>
              </a:rPr>
              <a:t>Easy-to-scale framework </a:t>
            </a:r>
            <a:r>
              <a:rPr sz="1500" spc="5" dirty="0">
                <a:solidFill>
                  <a:srgbClr val="EDEDED"/>
                </a:solidFill>
                <a:latin typeface="Arial MT"/>
                <a:cs typeface="Arial MT"/>
              </a:rPr>
              <a:t>that has brought cutting-edge </a:t>
            </a:r>
            <a:r>
              <a:rPr sz="1500" spc="10" dirty="0">
                <a:solidFill>
                  <a:srgbClr val="EDEDED"/>
                </a:solidFill>
                <a:latin typeface="Arial MT"/>
                <a:cs typeface="Arial MT"/>
              </a:rPr>
              <a:t>privacy </a:t>
            </a:r>
            <a:r>
              <a:rPr sz="1500" spc="15" dirty="0">
                <a:solidFill>
                  <a:srgbClr val="EDEDED"/>
                </a:solidFill>
                <a:latin typeface="Arial MT"/>
                <a:cs typeface="Arial MT"/>
              </a:rPr>
              <a:t> </a:t>
            </a:r>
            <a:r>
              <a:rPr sz="1500" spc="5" dirty="0">
                <a:solidFill>
                  <a:srgbClr val="EDEDED"/>
                </a:solidFill>
                <a:latin typeface="Arial MT"/>
                <a:cs typeface="Arial MT"/>
              </a:rPr>
              <a:t>preserving</a:t>
            </a:r>
            <a:r>
              <a:rPr sz="1500" spc="-80" dirty="0">
                <a:solidFill>
                  <a:srgbClr val="EDEDED"/>
                </a:solidFill>
                <a:latin typeface="Arial MT"/>
                <a:cs typeface="Arial MT"/>
              </a:rPr>
              <a:t> </a:t>
            </a:r>
            <a:r>
              <a:rPr sz="1500" spc="5" dirty="0">
                <a:solidFill>
                  <a:srgbClr val="EDEDED"/>
                </a:solidFill>
                <a:latin typeface="Arial MT"/>
                <a:cs typeface="Arial MT"/>
              </a:rPr>
              <a:t>techniques</a:t>
            </a:r>
            <a:r>
              <a:rPr sz="1500" spc="-65" dirty="0">
                <a:solidFill>
                  <a:srgbClr val="EDEDED"/>
                </a:solidFill>
                <a:latin typeface="Arial MT"/>
                <a:cs typeface="Arial MT"/>
              </a:rPr>
              <a:t> </a:t>
            </a:r>
            <a:r>
              <a:rPr sz="1500" dirty="0">
                <a:solidFill>
                  <a:srgbClr val="EDEDED"/>
                </a:solidFill>
                <a:latin typeface="Arial MT"/>
                <a:cs typeface="Arial MT"/>
              </a:rPr>
              <a:t>in</a:t>
            </a:r>
            <a:r>
              <a:rPr sz="1500" spc="-5" dirty="0">
                <a:solidFill>
                  <a:srgbClr val="EDEDED"/>
                </a:solidFill>
                <a:latin typeface="Arial MT"/>
                <a:cs typeface="Arial MT"/>
              </a:rPr>
              <a:t> </a:t>
            </a:r>
            <a:r>
              <a:rPr sz="1500" spc="5" dirty="0">
                <a:solidFill>
                  <a:srgbClr val="EDEDED"/>
                </a:solidFill>
                <a:latin typeface="Arial MT"/>
                <a:cs typeface="Arial MT"/>
              </a:rPr>
              <a:t>one</a:t>
            </a:r>
            <a:r>
              <a:rPr sz="1500" dirty="0">
                <a:solidFill>
                  <a:srgbClr val="EDEDED"/>
                </a:solidFill>
                <a:latin typeface="Arial MT"/>
                <a:cs typeface="Arial MT"/>
              </a:rPr>
              <a:t> </a:t>
            </a:r>
            <a:r>
              <a:rPr sz="1500" spc="5" dirty="0">
                <a:solidFill>
                  <a:srgbClr val="EDEDED"/>
                </a:solidFill>
                <a:latin typeface="Arial MT"/>
                <a:cs typeface="Arial MT"/>
              </a:rPr>
              <a:t>platform.</a:t>
            </a:r>
            <a:r>
              <a:rPr sz="1500" spc="-60" dirty="0">
                <a:solidFill>
                  <a:srgbClr val="EDEDED"/>
                </a:solidFill>
                <a:latin typeface="Arial MT"/>
                <a:cs typeface="Arial MT"/>
              </a:rPr>
              <a:t> </a:t>
            </a:r>
            <a:r>
              <a:rPr sz="1500" spc="5" dirty="0">
                <a:solidFill>
                  <a:srgbClr val="EDEDED"/>
                </a:solidFill>
                <a:latin typeface="Arial MT"/>
                <a:cs typeface="Arial MT"/>
              </a:rPr>
              <a:t>By</a:t>
            </a:r>
            <a:r>
              <a:rPr sz="1500" spc="-20" dirty="0">
                <a:solidFill>
                  <a:srgbClr val="EDEDED"/>
                </a:solidFill>
                <a:latin typeface="Arial MT"/>
                <a:cs typeface="Arial MT"/>
              </a:rPr>
              <a:t> </a:t>
            </a:r>
            <a:r>
              <a:rPr sz="1500" spc="5" dirty="0">
                <a:solidFill>
                  <a:srgbClr val="EDEDED"/>
                </a:solidFill>
                <a:latin typeface="Arial MT"/>
                <a:cs typeface="Arial MT"/>
              </a:rPr>
              <a:t>delivering</a:t>
            </a:r>
            <a:r>
              <a:rPr sz="1500" spc="-50" dirty="0">
                <a:solidFill>
                  <a:srgbClr val="EDEDED"/>
                </a:solidFill>
                <a:latin typeface="Arial MT"/>
                <a:cs typeface="Arial MT"/>
              </a:rPr>
              <a:t> </a:t>
            </a:r>
            <a:r>
              <a:rPr sz="1500" dirty="0">
                <a:solidFill>
                  <a:srgbClr val="EDEDED"/>
                </a:solidFill>
                <a:latin typeface="Arial MT"/>
                <a:cs typeface="Arial MT"/>
              </a:rPr>
              <a:t>workshops, </a:t>
            </a:r>
            <a:r>
              <a:rPr sz="1500" spc="-400" dirty="0">
                <a:solidFill>
                  <a:srgbClr val="EDEDED"/>
                </a:solidFill>
                <a:latin typeface="Arial MT"/>
                <a:cs typeface="Arial MT"/>
              </a:rPr>
              <a:t> </a:t>
            </a:r>
            <a:r>
              <a:rPr sz="1500" spc="5" dirty="0">
                <a:solidFill>
                  <a:srgbClr val="EDEDED"/>
                </a:solidFill>
                <a:latin typeface="Arial MT"/>
                <a:cs typeface="Arial MT"/>
              </a:rPr>
              <a:t>POC and implementation, </a:t>
            </a:r>
            <a:r>
              <a:rPr sz="1500" spc="-25" dirty="0">
                <a:solidFill>
                  <a:srgbClr val="EDEDED"/>
                </a:solidFill>
                <a:latin typeface="Arial MT"/>
                <a:cs typeface="Arial MT"/>
              </a:rPr>
              <a:t>we </a:t>
            </a:r>
            <a:r>
              <a:rPr sz="1500" spc="5" dirty="0">
                <a:solidFill>
                  <a:srgbClr val="EDEDED"/>
                </a:solidFill>
                <a:latin typeface="Arial MT"/>
                <a:cs typeface="Arial MT"/>
              </a:rPr>
              <a:t>project revenues of </a:t>
            </a:r>
            <a:r>
              <a:rPr sz="1500" b="1" spc="5" dirty="0">
                <a:solidFill>
                  <a:srgbClr val="FC5F07"/>
                </a:solidFill>
                <a:latin typeface="Arial"/>
                <a:cs typeface="Arial"/>
              </a:rPr>
              <a:t>$ 10 </a:t>
            </a:r>
            <a:r>
              <a:rPr sz="1500" b="1" spc="10" dirty="0">
                <a:solidFill>
                  <a:srgbClr val="FC5F07"/>
                </a:solidFill>
                <a:latin typeface="Arial"/>
                <a:cs typeface="Arial"/>
              </a:rPr>
              <a:t>M </a:t>
            </a:r>
            <a:r>
              <a:rPr sz="1500" b="1" dirty="0">
                <a:solidFill>
                  <a:srgbClr val="FC5F07"/>
                </a:solidFill>
                <a:latin typeface="Arial"/>
                <a:cs typeface="Arial"/>
              </a:rPr>
              <a:t>USD </a:t>
            </a:r>
            <a:r>
              <a:rPr sz="1500" b="1" spc="5" dirty="0">
                <a:solidFill>
                  <a:srgbClr val="FC5F07"/>
                </a:solidFill>
                <a:latin typeface="Arial"/>
                <a:cs typeface="Arial"/>
              </a:rPr>
              <a:t> </a:t>
            </a:r>
            <a:r>
              <a:rPr sz="1500" spc="10" dirty="0">
                <a:solidFill>
                  <a:srgbClr val="EDEDED"/>
                </a:solidFill>
                <a:latin typeface="Arial MT"/>
                <a:cs typeface="Arial MT"/>
              </a:rPr>
              <a:t>over</a:t>
            </a:r>
            <a:r>
              <a:rPr sz="1500" spc="-65" dirty="0">
                <a:solidFill>
                  <a:srgbClr val="EDEDED"/>
                </a:solidFill>
                <a:latin typeface="Arial MT"/>
                <a:cs typeface="Arial MT"/>
              </a:rPr>
              <a:t> </a:t>
            </a:r>
            <a:r>
              <a:rPr sz="1500" spc="5" dirty="0">
                <a:solidFill>
                  <a:srgbClr val="EDEDED"/>
                </a:solidFill>
                <a:latin typeface="Arial MT"/>
                <a:cs typeface="Arial MT"/>
              </a:rPr>
              <a:t>a</a:t>
            </a:r>
            <a:r>
              <a:rPr sz="1500" spc="-10" dirty="0">
                <a:solidFill>
                  <a:srgbClr val="EDEDED"/>
                </a:solidFill>
                <a:latin typeface="Arial MT"/>
                <a:cs typeface="Arial MT"/>
              </a:rPr>
              <a:t> </a:t>
            </a:r>
            <a:r>
              <a:rPr sz="1500" spc="5" dirty="0">
                <a:solidFill>
                  <a:srgbClr val="EDEDED"/>
                </a:solidFill>
                <a:latin typeface="Arial MT"/>
                <a:cs typeface="Arial MT"/>
              </a:rPr>
              <a:t>period</a:t>
            </a:r>
            <a:r>
              <a:rPr sz="1500" spc="-10" dirty="0">
                <a:solidFill>
                  <a:srgbClr val="EDEDED"/>
                </a:solidFill>
                <a:latin typeface="Arial MT"/>
                <a:cs typeface="Arial MT"/>
              </a:rPr>
              <a:t> </a:t>
            </a:r>
            <a:r>
              <a:rPr sz="1500" spc="5" dirty="0">
                <a:solidFill>
                  <a:srgbClr val="EDEDED"/>
                </a:solidFill>
                <a:latin typeface="Arial MT"/>
                <a:cs typeface="Arial MT"/>
              </a:rPr>
              <a:t>of</a:t>
            </a:r>
            <a:r>
              <a:rPr sz="1500" spc="-25" dirty="0">
                <a:solidFill>
                  <a:srgbClr val="EDEDED"/>
                </a:solidFill>
                <a:latin typeface="Arial MT"/>
                <a:cs typeface="Arial MT"/>
              </a:rPr>
              <a:t> </a:t>
            </a:r>
            <a:r>
              <a:rPr sz="1500" dirty="0">
                <a:solidFill>
                  <a:srgbClr val="EDEDED"/>
                </a:solidFill>
                <a:latin typeface="Arial MT"/>
                <a:cs typeface="Arial MT"/>
              </a:rPr>
              <a:t>next </a:t>
            </a:r>
            <a:r>
              <a:rPr sz="1500" spc="5" dirty="0">
                <a:solidFill>
                  <a:srgbClr val="EDEDED"/>
                </a:solidFill>
                <a:latin typeface="Arial MT"/>
                <a:cs typeface="Arial MT"/>
              </a:rPr>
              <a:t>2</a:t>
            </a:r>
            <a:r>
              <a:rPr sz="1500" spc="-10" dirty="0">
                <a:solidFill>
                  <a:srgbClr val="EDEDED"/>
                </a:solidFill>
                <a:latin typeface="Arial MT"/>
                <a:cs typeface="Arial MT"/>
              </a:rPr>
              <a:t> </a:t>
            </a:r>
            <a:r>
              <a:rPr sz="1500" dirty="0">
                <a:solidFill>
                  <a:srgbClr val="EDEDED"/>
                </a:solidFill>
                <a:latin typeface="Arial MT"/>
                <a:cs typeface="Arial MT"/>
              </a:rPr>
              <a:t>years.</a:t>
            </a:r>
            <a:endParaRPr sz="1500" dirty="0">
              <a:latin typeface="Arial MT"/>
              <a:cs typeface="Arial MT"/>
            </a:endParaRPr>
          </a:p>
        </p:txBody>
      </p:sp>
      <p:sp>
        <p:nvSpPr>
          <p:cNvPr id="13" name="object 13"/>
          <p:cNvSpPr txBox="1"/>
          <p:nvPr/>
        </p:nvSpPr>
        <p:spPr>
          <a:xfrm>
            <a:off x="6415785" y="3841242"/>
            <a:ext cx="5356225" cy="1112612"/>
          </a:xfrm>
          <a:prstGeom prst="rect">
            <a:avLst/>
          </a:prstGeom>
        </p:spPr>
        <p:txBody>
          <a:bodyPr vert="horz" wrap="square" lIns="0" tIns="12700" rIns="0" bIns="0" rtlCol="0">
            <a:spAutoFit/>
          </a:bodyPr>
          <a:lstStyle/>
          <a:p>
            <a:pPr marL="12700">
              <a:lnSpc>
                <a:spcPct val="100000"/>
              </a:lnSpc>
              <a:spcBef>
                <a:spcPts val="100"/>
              </a:spcBef>
            </a:pPr>
            <a:r>
              <a:rPr lang="en-US" sz="2400" b="1" spc="-15" dirty="0">
                <a:solidFill>
                  <a:srgbClr val="FC5F07"/>
                </a:solidFill>
                <a:latin typeface="Arial"/>
                <a:cs typeface="Arial"/>
              </a:rPr>
              <a:t>Execution</a:t>
            </a:r>
            <a:endParaRPr sz="2400" dirty="0">
              <a:latin typeface="Arial"/>
              <a:cs typeface="Arial"/>
            </a:endParaRPr>
          </a:p>
          <a:p>
            <a:pPr marL="12700" marR="5080">
              <a:lnSpc>
                <a:spcPct val="120000"/>
              </a:lnSpc>
              <a:spcBef>
                <a:spcPts val="1330"/>
              </a:spcBef>
            </a:pPr>
            <a:r>
              <a:rPr sz="1600" spc="5" dirty="0">
                <a:solidFill>
                  <a:srgbClr val="EDEDED"/>
                </a:solidFill>
                <a:latin typeface="Arial MT"/>
                <a:cs typeface="Arial MT"/>
              </a:rPr>
              <a:t>A</a:t>
            </a:r>
            <a:r>
              <a:rPr sz="1600" spc="-110" dirty="0">
                <a:solidFill>
                  <a:srgbClr val="EDEDED"/>
                </a:solidFill>
                <a:latin typeface="Arial MT"/>
                <a:cs typeface="Arial MT"/>
              </a:rPr>
              <a:t> </a:t>
            </a:r>
            <a:r>
              <a:rPr sz="1600" spc="-5" dirty="0">
                <a:solidFill>
                  <a:srgbClr val="EDEDED"/>
                </a:solidFill>
                <a:latin typeface="Arial MT"/>
                <a:cs typeface="Arial MT"/>
              </a:rPr>
              <a:t>working</a:t>
            </a:r>
            <a:r>
              <a:rPr sz="1600" dirty="0">
                <a:solidFill>
                  <a:srgbClr val="EDEDED"/>
                </a:solidFill>
                <a:latin typeface="Arial MT"/>
                <a:cs typeface="Arial MT"/>
              </a:rPr>
              <a:t> </a:t>
            </a:r>
            <a:r>
              <a:rPr sz="1600" spc="-5" dirty="0">
                <a:solidFill>
                  <a:srgbClr val="EDEDED"/>
                </a:solidFill>
                <a:latin typeface="Arial MT"/>
                <a:cs typeface="Arial MT"/>
              </a:rPr>
              <a:t>prototype</a:t>
            </a:r>
            <a:r>
              <a:rPr sz="1600" dirty="0">
                <a:solidFill>
                  <a:srgbClr val="EDEDED"/>
                </a:solidFill>
                <a:latin typeface="Arial MT"/>
                <a:cs typeface="Arial MT"/>
              </a:rPr>
              <a:t> </a:t>
            </a:r>
            <a:r>
              <a:rPr sz="1600" spc="-5" dirty="0">
                <a:solidFill>
                  <a:srgbClr val="EDEDED"/>
                </a:solidFill>
                <a:latin typeface="Arial MT"/>
                <a:cs typeface="Arial MT"/>
              </a:rPr>
              <a:t>which </a:t>
            </a:r>
            <a:r>
              <a:rPr sz="1600" dirty="0">
                <a:solidFill>
                  <a:srgbClr val="EDEDED"/>
                </a:solidFill>
                <a:latin typeface="Arial MT"/>
                <a:cs typeface="Arial MT"/>
              </a:rPr>
              <a:t>can</a:t>
            </a:r>
            <a:r>
              <a:rPr sz="1600" spc="-20" dirty="0">
                <a:solidFill>
                  <a:srgbClr val="EDEDED"/>
                </a:solidFill>
                <a:latin typeface="Arial MT"/>
                <a:cs typeface="Arial MT"/>
              </a:rPr>
              <a:t> </a:t>
            </a:r>
            <a:r>
              <a:rPr sz="1600" spc="-5" dirty="0">
                <a:solidFill>
                  <a:srgbClr val="EDEDED"/>
                </a:solidFill>
                <a:latin typeface="Arial MT"/>
                <a:cs typeface="Arial MT"/>
              </a:rPr>
              <a:t>be</a:t>
            </a:r>
            <a:r>
              <a:rPr sz="1600" spc="-20" dirty="0">
                <a:solidFill>
                  <a:srgbClr val="EDEDED"/>
                </a:solidFill>
                <a:latin typeface="Arial MT"/>
                <a:cs typeface="Arial MT"/>
              </a:rPr>
              <a:t> </a:t>
            </a:r>
            <a:r>
              <a:rPr sz="1600" dirty="0">
                <a:solidFill>
                  <a:srgbClr val="EDEDED"/>
                </a:solidFill>
                <a:latin typeface="Arial MT"/>
                <a:cs typeface="Arial MT"/>
              </a:rPr>
              <a:t>taken</a:t>
            </a:r>
            <a:r>
              <a:rPr sz="1600" spc="-25" dirty="0">
                <a:solidFill>
                  <a:srgbClr val="EDEDED"/>
                </a:solidFill>
                <a:latin typeface="Arial MT"/>
                <a:cs typeface="Arial MT"/>
              </a:rPr>
              <a:t> </a:t>
            </a:r>
            <a:r>
              <a:rPr sz="1600" spc="5" dirty="0">
                <a:solidFill>
                  <a:srgbClr val="EDEDED"/>
                </a:solidFill>
                <a:latin typeface="Arial MT"/>
                <a:cs typeface="Arial MT"/>
              </a:rPr>
              <a:t>to</a:t>
            </a:r>
            <a:r>
              <a:rPr sz="1600" dirty="0">
                <a:solidFill>
                  <a:srgbClr val="EDEDED"/>
                </a:solidFill>
                <a:latin typeface="Arial MT"/>
                <a:cs typeface="Arial MT"/>
              </a:rPr>
              <a:t> the</a:t>
            </a:r>
            <a:r>
              <a:rPr sz="1600" spc="-20" dirty="0">
                <a:solidFill>
                  <a:srgbClr val="EDEDED"/>
                </a:solidFill>
                <a:latin typeface="Arial MT"/>
                <a:cs typeface="Arial MT"/>
              </a:rPr>
              <a:t> </a:t>
            </a:r>
            <a:r>
              <a:rPr sz="1600" spc="5" dirty="0">
                <a:solidFill>
                  <a:srgbClr val="EDEDED"/>
                </a:solidFill>
                <a:latin typeface="Arial MT"/>
                <a:cs typeface="Arial MT"/>
              </a:rPr>
              <a:t>customer</a:t>
            </a:r>
            <a:r>
              <a:rPr sz="1600" spc="-75" dirty="0">
                <a:solidFill>
                  <a:srgbClr val="EDEDED"/>
                </a:solidFill>
                <a:latin typeface="Arial MT"/>
                <a:cs typeface="Arial MT"/>
              </a:rPr>
              <a:t> </a:t>
            </a:r>
            <a:r>
              <a:rPr lang="en-US" sz="1600" spc="-75" dirty="0">
                <a:solidFill>
                  <a:srgbClr val="EDEDED"/>
                </a:solidFill>
                <a:latin typeface="Arial MT"/>
                <a:cs typeface="Arial MT"/>
              </a:rPr>
              <a:t>predicting HR Attrition</a:t>
            </a:r>
            <a:r>
              <a:rPr sz="1600" spc="5" dirty="0">
                <a:solidFill>
                  <a:srgbClr val="EDEDED"/>
                </a:solidFill>
                <a:latin typeface="Arial MT"/>
                <a:cs typeface="Arial MT"/>
              </a:rPr>
              <a:t>.</a:t>
            </a:r>
            <a:endParaRPr sz="1600" dirty="0">
              <a:latin typeface="Arial MT"/>
              <a:cs typeface="Arial MT"/>
            </a:endParaRPr>
          </a:p>
        </p:txBody>
      </p:sp>
      <p:sp>
        <p:nvSpPr>
          <p:cNvPr id="14" name="object 7">
            <a:extLst>
              <a:ext uri="{FF2B5EF4-FFF2-40B4-BE49-F238E27FC236}">
                <a16:creationId xmlns:a16="http://schemas.microsoft.com/office/drawing/2014/main" id="{0552C992-4952-4430-AE9E-4BE38D7A510F}"/>
              </a:ext>
            </a:extLst>
          </p:cNvPr>
          <p:cNvSpPr txBox="1">
            <a:spLocks noGrp="1"/>
          </p:cNvSpPr>
          <p:nvPr>
            <p:ph type="sldNum" sz="quarter" idx="7"/>
          </p:nvPr>
        </p:nvSpPr>
        <p:spPr>
          <a:xfrm>
            <a:off x="6032626" y="6358572"/>
            <a:ext cx="2157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28</a:t>
            </a:fld>
            <a:endParaRPr spc="-5" dirty="0"/>
          </a:p>
        </p:txBody>
      </p:sp>
    </p:spTree>
    <p:extLst>
      <p:ext uri="{BB962C8B-B14F-4D97-AF65-F5344CB8AC3E}">
        <p14:creationId xmlns:p14="http://schemas.microsoft.com/office/powerpoint/2010/main" val="34510879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47538" y="2856687"/>
            <a:ext cx="1296670" cy="1123315"/>
          </a:xfrm>
          <a:prstGeom prst="rect">
            <a:avLst/>
          </a:prstGeom>
        </p:spPr>
        <p:txBody>
          <a:bodyPr vert="horz" wrap="square" lIns="0" tIns="12700" rIns="0" bIns="0" rtlCol="0">
            <a:spAutoFit/>
          </a:bodyPr>
          <a:lstStyle/>
          <a:p>
            <a:pPr marL="265430" marR="5080" indent="-253365">
              <a:lnSpc>
                <a:spcPct val="100000"/>
              </a:lnSpc>
              <a:spcBef>
                <a:spcPts val="100"/>
              </a:spcBef>
            </a:pPr>
            <a:r>
              <a:rPr spc="25" dirty="0"/>
              <a:t>T</a:t>
            </a:r>
            <a:r>
              <a:rPr spc="-15" dirty="0"/>
              <a:t>han</a:t>
            </a:r>
            <a:r>
              <a:rPr dirty="0"/>
              <a:t>k  </a:t>
            </a:r>
            <a:r>
              <a:rPr spc="-114" dirty="0"/>
              <a:t>You</a:t>
            </a:r>
          </a:p>
        </p:txBody>
      </p:sp>
      <p:sp>
        <p:nvSpPr>
          <p:cNvPr id="3" name="object 32">
            <a:extLst>
              <a:ext uri="{FF2B5EF4-FFF2-40B4-BE49-F238E27FC236}">
                <a16:creationId xmlns:a16="http://schemas.microsoft.com/office/drawing/2014/main" id="{A339FDD7-F042-45BC-8017-1BBCF4988211}"/>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
        <p:nvSpPr>
          <p:cNvPr id="4" name="object 7">
            <a:extLst>
              <a:ext uri="{FF2B5EF4-FFF2-40B4-BE49-F238E27FC236}">
                <a16:creationId xmlns:a16="http://schemas.microsoft.com/office/drawing/2014/main" id="{01467769-42EB-44C9-AF9F-22B476F3B95E}"/>
              </a:ext>
            </a:extLst>
          </p:cNvPr>
          <p:cNvSpPr txBox="1">
            <a:spLocks noGrp="1"/>
          </p:cNvSpPr>
          <p:nvPr>
            <p:ph type="sldNum" sz="quarter" idx="7"/>
          </p:nvPr>
        </p:nvSpPr>
        <p:spPr>
          <a:xfrm>
            <a:off x="6032626" y="6358572"/>
            <a:ext cx="215773" cy="125034"/>
          </a:xfrm>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29</a:t>
            </a:fld>
            <a:endParaRPr spc="-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252875" y="-324969"/>
            <a:ext cx="5871439" cy="875240"/>
          </a:xfrm>
          <a:prstGeom prst="rect">
            <a:avLst/>
          </a:prstGeom>
        </p:spPr>
        <p:txBody>
          <a:bodyPr vert="horz" wrap="square" lIns="0" tIns="13335" rIns="0" bIns="0" rtlCol="0">
            <a:spAutoFit/>
          </a:bodyPr>
          <a:lstStyle/>
          <a:p>
            <a:pPr marL="12700">
              <a:lnSpc>
                <a:spcPct val="100000"/>
              </a:lnSpc>
              <a:spcBef>
                <a:spcPts val="105"/>
              </a:spcBef>
            </a:pPr>
            <a:r>
              <a:rPr lang="en-US" sz="2800" b="1" spc="10" dirty="0">
                <a:latin typeface="Arial"/>
                <a:cs typeface="Arial"/>
              </a:rPr>
              <a:t>	</a:t>
            </a:r>
            <a:br>
              <a:rPr lang="en-US" sz="2800" b="1" spc="10" dirty="0">
                <a:latin typeface="Arial"/>
                <a:cs typeface="Arial"/>
              </a:rPr>
            </a:br>
            <a:r>
              <a:rPr lang="en-US" sz="2800" b="1" spc="10" dirty="0">
                <a:latin typeface="Arial"/>
                <a:cs typeface="Arial"/>
              </a:rPr>
              <a:t>	</a:t>
            </a:r>
            <a:r>
              <a:rPr lang="en-US" sz="2800" b="1" u="sng" spc="10" dirty="0">
                <a:latin typeface="Arial"/>
                <a:cs typeface="Arial"/>
              </a:rPr>
              <a:t>PROBLEM STATEMENT</a:t>
            </a:r>
            <a:endParaRPr sz="2800" dirty="0">
              <a:latin typeface="Arial"/>
              <a:cs typeface="Arial"/>
            </a:endParaRPr>
          </a:p>
        </p:txBody>
      </p:sp>
      <p:sp>
        <p:nvSpPr>
          <p:cNvPr id="7" name="object 7"/>
          <p:cNvSpPr txBox="1"/>
          <p:nvPr/>
        </p:nvSpPr>
        <p:spPr>
          <a:xfrm>
            <a:off x="580942" y="874919"/>
            <a:ext cx="11277600" cy="5164875"/>
          </a:xfrm>
          <a:prstGeom prst="rect">
            <a:avLst/>
          </a:prstGeom>
        </p:spPr>
        <p:txBody>
          <a:bodyPr vert="horz" wrap="square" lIns="0" tIns="141605" rIns="0" bIns="0" rtlCol="0">
            <a:spAutoFit/>
          </a:bodyPr>
          <a:lstStyle/>
          <a:p>
            <a:pPr marL="12700">
              <a:lnSpc>
                <a:spcPct val="100000"/>
              </a:lnSpc>
              <a:spcBef>
                <a:spcPts val="1115"/>
              </a:spcBef>
            </a:pPr>
            <a:r>
              <a:rPr lang="en-US" sz="2800" dirty="0">
                <a:solidFill>
                  <a:schemeClr val="bg1"/>
                </a:solidFill>
                <a:cs typeface="Arial MT"/>
              </a:rPr>
              <a:t>The Great Resignation phenomenon of 2021 is causing high attrition of unplanned nature. It is a very challenging and costly affair to replace the employees who leave in an unplanned manner. Such high-risk employees, if identified in advance allow the organization time to plan and even take corrective actions to retain them.</a:t>
            </a:r>
          </a:p>
          <a:p>
            <a:pPr marL="12700">
              <a:lnSpc>
                <a:spcPct val="100000"/>
              </a:lnSpc>
              <a:spcBef>
                <a:spcPts val="1115"/>
              </a:spcBef>
            </a:pPr>
            <a:r>
              <a:rPr lang="en-US" sz="2800" dirty="0">
                <a:solidFill>
                  <a:schemeClr val="bg1"/>
                </a:solidFill>
                <a:cs typeface="Arial MT"/>
              </a:rPr>
              <a:t> </a:t>
            </a:r>
          </a:p>
          <a:p>
            <a:pPr marL="12700">
              <a:lnSpc>
                <a:spcPct val="100000"/>
              </a:lnSpc>
              <a:spcBef>
                <a:spcPts val="1115"/>
              </a:spcBef>
            </a:pPr>
            <a:br>
              <a:rPr lang="en-US" sz="2800" dirty="0">
                <a:solidFill>
                  <a:schemeClr val="bg1"/>
                </a:solidFill>
                <a:cs typeface="Arial MT"/>
              </a:rPr>
            </a:br>
            <a:r>
              <a:rPr lang="en-US" sz="2800" dirty="0">
                <a:solidFill>
                  <a:schemeClr val="bg1"/>
                </a:solidFill>
                <a:cs typeface="Arial MT"/>
              </a:rPr>
              <a:t>Additional information – </a:t>
            </a:r>
            <a:br>
              <a:rPr lang="en-US" sz="2800" dirty="0">
                <a:solidFill>
                  <a:schemeClr val="bg1"/>
                </a:solidFill>
                <a:cs typeface="Arial MT"/>
              </a:rPr>
            </a:br>
            <a:r>
              <a:rPr lang="en-US" sz="2800" dirty="0">
                <a:solidFill>
                  <a:schemeClr val="bg1"/>
                </a:solidFill>
                <a:cs typeface="Arial MT"/>
              </a:rPr>
              <a:t>IBM HR Attrition Dataset: </a:t>
            </a:r>
            <a:br>
              <a:rPr lang="en-US" sz="2800" dirty="0">
                <a:solidFill>
                  <a:schemeClr val="bg1"/>
                </a:solidFill>
                <a:cs typeface="Arial MT"/>
              </a:rPr>
            </a:br>
            <a:r>
              <a:rPr lang="en-US" sz="2800" dirty="0">
                <a:solidFill>
                  <a:schemeClr val="bg1"/>
                </a:solidFill>
                <a:cs typeface="Arial MT"/>
                <a:hlinkClick r:id="rId3"/>
              </a:rPr>
              <a:t>https://www.kaggle.com/anupjana/ibm-hr-employee-attrition-analysis-prediction</a:t>
            </a:r>
            <a:r>
              <a:rPr lang="en-US" sz="2800" dirty="0">
                <a:solidFill>
                  <a:schemeClr val="bg1"/>
                </a:solidFill>
                <a:cs typeface="Arial MT"/>
              </a:rPr>
              <a:t>  </a:t>
            </a:r>
          </a:p>
        </p:txBody>
      </p:sp>
      <p:sp>
        <p:nvSpPr>
          <p:cNvPr id="32" name="object 32"/>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
        <p:nvSpPr>
          <p:cNvPr id="33" name="object 33"/>
          <p:cNvSpPr txBox="1">
            <a:spLocks noGrp="1"/>
          </p:cNvSpPr>
          <p:nvPr>
            <p:ph type="sldNum" sz="quarter" idx="7"/>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3</a:t>
            </a:fld>
            <a:endParaRPr spc="-5" dirty="0"/>
          </a:p>
        </p:txBody>
      </p:sp>
      <p:pic>
        <p:nvPicPr>
          <p:cNvPr id="1026" name="Picture 2" descr="What Is Employee Attrition">
            <a:extLst>
              <a:ext uri="{FF2B5EF4-FFF2-40B4-BE49-F238E27FC236}">
                <a16:creationId xmlns:a16="http://schemas.microsoft.com/office/drawing/2014/main" id="{1FD01B3D-C77F-4F61-8C7F-6CCFAFD351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2895600"/>
            <a:ext cx="4343400" cy="217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8999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1596161" y="6749"/>
            <a:ext cx="8872932" cy="875240"/>
          </a:xfrm>
          <a:prstGeom prst="rect">
            <a:avLst/>
          </a:prstGeom>
        </p:spPr>
        <p:txBody>
          <a:bodyPr vert="horz" wrap="square" lIns="0" tIns="13335" rIns="0" bIns="0" rtlCol="0">
            <a:spAutoFit/>
          </a:bodyPr>
          <a:lstStyle/>
          <a:p>
            <a:pPr marL="12700">
              <a:lnSpc>
                <a:spcPct val="100000"/>
              </a:lnSpc>
              <a:spcBef>
                <a:spcPts val="105"/>
              </a:spcBef>
            </a:pPr>
            <a:r>
              <a:rPr lang="en-US" sz="2800" b="1" spc="10" dirty="0">
                <a:latin typeface="Arial"/>
                <a:cs typeface="Arial"/>
              </a:rPr>
              <a:t>	</a:t>
            </a:r>
            <a:br>
              <a:rPr lang="en-US" sz="2800" b="1" spc="10" dirty="0">
                <a:latin typeface="Arial"/>
                <a:cs typeface="Arial"/>
              </a:rPr>
            </a:br>
            <a:r>
              <a:rPr lang="en-US" sz="2800" b="1" spc="10" dirty="0">
                <a:latin typeface="Arial"/>
                <a:cs typeface="Arial"/>
              </a:rPr>
              <a:t>	</a:t>
            </a:r>
            <a:r>
              <a:rPr lang="en-US" sz="2800" b="1" u="sng" spc="10" dirty="0">
                <a:latin typeface="Arial"/>
                <a:cs typeface="Arial"/>
              </a:rPr>
              <a:t>OBJECTIVE AND SCOPE OF THE PROJECT </a:t>
            </a:r>
            <a:endParaRPr sz="2800" dirty="0">
              <a:latin typeface="Arial"/>
              <a:cs typeface="Arial"/>
            </a:endParaRPr>
          </a:p>
        </p:txBody>
      </p:sp>
      <p:sp>
        <p:nvSpPr>
          <p:cNvPr id="7" name="object 7"/>
          <p:cNvSpPr txBox="1"/>
          <p:nvPr/>
        </p:nvSpPr>
        <p:spPr>
          <a:xfrm>
            <a:off x="347268" y="368717"/>
            <a:ext cx="8169850" cy="5877891"/>
          </a:xfrm>
          <a:prstGeom prst="rect">
            <a:avLst/>
          </a:prstGeom>
        </p:spPr>
        <p:txBody>
          <a:bodyPr vert="horz" wrap="square" lIns="0" tIns="141605" rIns="0" bIns="0" rtlCol="0">
            <a:spAutoFit/>
          </a:bodyPr>
          <a:lstStyle/>
          <a:p>
            <a:pPr marL="298450" indent="-285750">
              <a:lnSpc>
                <a:spcPct val="100000"/>
              </a:lnSpc>
              <a:spcBef>
                <a:spcPts val="1115"/>
              </a:spcBef>
              <a:buFont typeface="Wingdings" panose="05000000000000000000" pitchFamily="2" charset="2"/>
              <a:buChar char="Ø"/>
            </a:pPr>
            <a:endParaRPr lang="en-US" sz="2800" dirty="0">
              <a:solidFill>
                <a:schemeClr val="bg1"/>
              </a:solidFill>
              <a:cs typeface="Arial MT"/>
            </a:endParaRP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The objective of this project is to predict the attrition rate for each employee, to find out who's more likely to leave the organization.</a:t>
            </a: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It will help organizations to find ways to prevent attrition or to plan in advance the hiring of new candidate.</a:t>
            </a: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Attrition proves to be a costly and time consuming problem for the organization and it also leads to loss of productivity.</a:t>
            </a: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The scope of the project extends to companies in all industries.</a:t>
            </a:r>
          </a:p>
        </p:txBody>
      </p:sp>
      <p:sp>
        <p:nvSpPr>
          <p:cNvPr id="32" name="object 32"/>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
        <p:nvSpPr>
          <p:cNvPr id="33" name="object 33"/>
          <p:cNvSpPr txBox="1">
            <a:spLocks noGrp="1"/>
          </p:cNvSpPr>
          <p:nvPr>
            <p:ph type="sldNum" sz="quarter" idx="7"/>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4</a:t>
            </a:fld>
            <a:endParaRPr spc="-5" dirty="0"/>
          </a:p>
        </p:txBody>
      </p:sp>
      <p:pic>
        <p:nvPicPr>
          <p:cNvPr id="4" name="Picture 3">
            <a:extLst>
              <a:ext uri="{FF2B5EF4-FFF2-40B4-BE49-F238E27FC236}">
                <a16:creationId xmlns:a16="http://schemas.microsoft.com/office/drawing/2014/main" id="{25B396DE-B344-442D-ABEE-C916F850CB85}"/>
              </a:ext>
            </a:extLst>
          </p:cNvPr>
          <p:cNvPicPr>
            <a:picLocks noChangeAspect="1"/>
          </p:cNvPicPr>
          <p:nvPr/>
        </p:nvPicPr>
        <p:blipFill>
          <a:blip r:embed="rId3"/>
          <a:stretch>
            <a:fillRect/>
          </a:stretch>
        </p:blipFill>
        <p:spPr>
          <a:xfrm>
            <a:off x="8077200" y="2133600"/>
            <a:ext cx="3867807" cy="1828800"/>
          </a:xfrm>
          <a:prstGeom prst="rect">
            <a:avLst/>
          </a:prstGeom>
        </p:spPr>
      </p:pic>
    </p:spTree>
    <p:extLst>
      <p:ext uri="{BB962C8B-B14F-4D97-AF65-F5344CB8AC3E}">
        <p14:creationId xmlns:p14="http://schemas.microsoft.com/office/powerpoint/2010/main" val="548082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4191000"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BLOCK DIAGRAM </a:t>
            </a:r>
            <a:endParaRPr sz="2800" dirty="0">
              <a:latin typeface="Arial"/>
              <a:cs typeface="Arial"/>
            </a:endParaRPr>
          </a:p>
        </p:txBody>
      </p:sp>
      <p:sp>
        <p:nvSpPr>
          <p:cNvPr id="33" name="object 33"/>
          <p:cNvSpPr txBox="1">
            <a:spLocks noGrp="1"/>
          </p:cNvSpPr>
          <p:nvPr>
            <p:ph type="sldNum" sz="quarter" idx="7"/>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5</a:t>
            </a:fld>
            <a:endParaRPr spc="-5" dirty="0"/>
          </a:p>
        </p:txBody>
      </p:sp>
      <p:sp>
        <p:nvSpPr>
          <p:cNvPr id="7" name="object 32">
            <a:extLst>
              <a:ext uri="{FF2B5EF4-FFF2-40B4-BE49-F238E27FC236}">
                <a16:creationId xmlns:a16="http://schemas.microsoft.com/office/drawing/2014/main" id="{B02DBE4C-C9B2-4848-83D1-A2F57479205B}"/>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
        <p:nvSpPr>
          <p:cNvPr id="27" name="Rectangle 26">
            <a:extLst>
              <a:ext uri="{FF2B5EF4-FFF2-40B4-BE49-F238E27FC236}">
                <a16:creationId xmlns:a16="http://schemas.microsoft.com/office/drawing/2014/main" id="{C6E1C0A5-AE3B-4279-A0F0-23529FD4446B}"/>
              </a:ext>
            </a:extLst>
          </p:cNvPr>
          <p:cNvSpPr/>
          <p:nvPr/>
        </p:nvSpPr>
        <p:spPr>
          <a:xfrm>
            <a:off x="495300" y="1714500"/>
            <a:ext cx="1905000" cy="9906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000" dirty="0"/>
          </a:p>
        </p:txBody>
      </p:sp>
      <p:sp>
        <p:nvSpPr>
          <p:cNvPr id="28" name="TextBox 10">
            <a:extLst>
              <a:ext uri="{FF2B5EF4-FFF2-40B4-BE49-F238E27FC236}">
                <a16:creationId xmlns:a16="http://schemas.microsoft.com/office/drawing/2014/main" id="{4C1ED1F0-0281-4DBA-A434-3031C1A4036E}"/>
              </a:ext>
            </a:extLst>
          </p:cNvPr>
          <p:cNvSpPr txBox="1"/>
          <p:nvPr/>
        </p:nvSpPr>
        <p:spPr>
          <a:xfrm>
            <a:off x="571500" y="2019300"/>
            <a:ext cx="19050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Data Acquisition </a:t>
            </a:r>
          </a:p>
        </p:txBody>
      </p:sp>
      <p:sp>
        <p:nvSpPr>
          <p:cNvPr id="29" name="Rectangle 28">
            <a:extLst>
              <a:ext uri="{FF2B5EF4-FFF2-40B4-BE49-F238E27FC236}">
                <a16:creationId xmlns:a16="http://schemas.microsoft.com/office/drawing/2014/main" id="{49DE93FD-B462-4D0B-AC90-9A4925AB9464}"/>
              </a:ext>
            </a:extLst>
          </p:cNvPr>
          <p:cNvSpPr/>
          <p:nvPr/>
        </p:nvSpPr>
        <p:spPr>
          <a:xfrm>
            <a:off x="6134100" y="1714500"/>
            <a:ext cx="2209800" cy="9906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000" dirty="0"/>
          </a:p>
        </p:txBody>
      </p:sp>
      <p:sp>
        <p:nvSpPr>
          <p:cNvPr id="30" name="Rectangle 29">
            <a:extLst>
              <a:ext uri="{FF2B5EF4-FFF2-40B4-BE49-F238E27FC236}">
                <a16:creationId xmlns:a16="http://schemas.microsoft.com/office/drawing/2014/main" id="{ABDBCFA7-817F-4984-8BF5-BE4A7E3FA83A}"/>
              </a:ext>
            </a:extLst>
          </p:cNvPr>
          <p:cNvSpPr/>
          <p:nvPr/>
        </p:nvSpPr>
        <p:spPr>
          <a:xfrm>
            <a:off x="3162300" y="1714500"/>
            <a:ext cx="2133600" cy="9906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chemeClr val="tx1"/>
                </a:solidFill>
              </a:rPr>
              <a:t>Data Cleaning </a:t>
            </a:r>
          </a:p>
        </p:txBody>
      </p:sp>
      <p:sp>
        <p:nvSpPr>
          <p:cNvPr id="31" name="Rectangle 30">
            <a:extLst>
              <a:ext uri="{FF2B5EF4-FFF2-40B4-BE49-F238E27FC236}">
                <a16:creationId xmlns:a16="http://schemas.microsoft.com/office/drawing/2014/main" id="{42FFB6E7-1DD2-4F83-8706-D2E7EB5D741E}"/>
              </a:ext>
            </a:extLst>
          </p:cNvPr>
          <p:cNvSpPr/>
          <p:nvPr/>
        </p:nvSpPr>
        <p:spPr>
          <a:xfrm>
            <a:off x="9410700" y="1714500"/>
            <a:ext cx="2286000" cy="9906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000" dirty="0"/>
          </a:p>
        </p:txBody>
      </p:sp>
      <p:sp>
        <p:nvSpPr>
          <p:cNvPr id="32" name="TextBox 16">
            <a:extLst>
              <a:ext uri="{FF2B5EF4-FFF2-40B4-BE49-F238E27FC236}">
                <a16:creationId xmlns:a16="http://schemas.microsoft.com/office/drawing/2014/main" id="{73B54576-2022-44AA-AD5C-B7F8C0A5224F}"/>
              </a:ext>
            </a:extLst>
          </p:cNvPr>
          <p:cNvSpPr txBox="1"/>
          <p:nvPr/>
        </p:nvSpPr>
        <p:spPr>
          <a:xfrm>
            <a:off x="6438900" y="2019300"/>
            <a:ext cx="16002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Model Training </a:t>
            </a:r>
          </a:p>
        </p:txBody>
      </p:sp>
      <p:sp>
        <p:nvSpPr>
          <p:cNvPr id="34" name="TextBox 17">
            <a:extLst>
              <a:ext uri="{FF2B5EF4-FFF2-40B4-BE49-F238E27FC236}">
                <a16:creationId xmlns:a16="http://schemas.microsoft.com/office/drawing/2014/main" id="{54B8B16F-BBF5-4CFF-B418-CD574B9C80B8}"/>
              </a:ext>
            </a:extLst>
          </p:cNvPr>
          <p:cNvSpPr txBox="1"/>
          <p:nvPr/>
        </p:nvSpPr>
        <p:spPr>
          <a:xfrm>
            <a:off x="9563100" y="2019300"/>
            <a:ext cx="19050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Model  Evaluation </a:t>
            </a:r>
          </a:p>
        </p:txBody>
      </p:sp>
      <p:sp>
        <p:nvSpPr>
          <p:cNvPr id="35" name="Rectangle 34">
            <a:extLst>
              <a:ext uri="{FF2B5EF4-FFF2-40B4-BE49-F238E27FC236}">
                <a16:creationId xmlns:a16="http://schemas.microsoft.com/office/drawing/2014/main" id="{778D00B6-D89E-4332-96D0-83F3A40AA89F}"/>
              </a:ext>
            </a:extLst>
          </p:cNvPr>
          <p:cNvSpPr/>
          <p:nvPr/>
        </p:nvSpPr>
        <p:spPr>
          <a:xfrm>
            <a:off x="9182100" y="3924300"/>
            <a:ext cx="2286000" cy="12192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000" dirty="0"/>
          </a:p>
        </p:txBody>
      </p:sp>
      <p:sp>
        <p:nvSpPr>
          <p:cNvPr id="36" name="TextBox 19">
            <a:extLst>
              <a:ext uri="{FF2B5EF4-FFF2-40B4-BE49-F238E27FC236}">
                <a16:creationId xmlns:a16="http://schemas.microsoft.com/office/drawing/2014/main" id="{7E677BCA-5EEF-44C0-A370-1F12C3249B0A}"/>
              </a:ext>
            </a:extLst>
          </p:cNvPr>
          <p:cNvSpPr txBox="1"/>
          <p:nvPr/>
        </p:nvSpPr>
        <p:spPr>
          <a:xfrm>
            <a:off x="9563100" y="4229100"/>
            <a:ext cx="1524000"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Performance Evaluation </a:t>
            </a:r>
          </a:p>
        </p:txBody>
      </p:sp>
      <p:sp>
        <p:nvSpPr>
          <p:cNvPr id="37" name="Rectangle 36">
            <a:extLst>
              <a:ext uri="{FF2B5EF4-FFF2-40B4-BE49-F238E27FC236}">
                <a16:creationId xmlns:a16="http://schemas.microsoft.com/office/drawing/2014/main" id="{29CD48C4-29EE-4F21-A0D1-50BB86D9EF92}"/>
              </a:ext>
            </a:extLst>
          </p:cNvPr>
          <p:cNvSpPr/>
          <p:nvPr/>
        </p:nvSpPr>
        <p:spPr>
          <a:xfrm>
            <a:off x="5981700" y="3924300"/>
            <a:ext cx="2209800" cy="12192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000" dirty="0"/>
          </a:p>
        </p:txBody>
      </p:sp>
      <p:sp>
        <p:nvSpPr>
          <p:cNvPr id="38" name="TextBox 21">
            <a:extLst>
              <a:ext uri="{FF2B5EF4-FFF2-40B4-BE49-F238E27FC236}">
                <a16:creationId xmlns:a16="http://schemas.microsoft.com/office/drawing/2014/main" id="{B04F9BC0-0D37-4306-823F-C07BBCBEEC4A}"/>
              </a:ext>
            </a:extLst>
          </p:cNvPr>
          <p:cNvSpPr txBox="1"/>
          <p:nvPr/>
        </p:nvSpPr>
        <p:spPr>
          <a:xfrm>
            <a:off x="6210300" y="4229100"/>
            <a:ext cx="1676400"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Attrition Prediction </a:t>
            </a:r>
          </a:p>
        </p:txBody>
      </p:sp>
      <p:sp>
        <p:nvSpPr>
          <p:cNvPr id="39" name="Rectangle 38">
            <a:extLst>
              <a:ext uri="{FF2B5EF4-FFF2-40B4-BE49-F238E27FC236}">
                <a16:creationId xmlns:a16="http://schemas.microsoft.com/office/drawing/2014/main" id="{42E9025E-DAE3-4AC3-A585-BC8052770811}"/>
              </a:ext>
            </a:extLst>
          </p:cNvPr>
          <p:cNvSpPr/>
          <p:nvPr/>
        </p:nvSpPr>
        <p:spPr>
          <a:xfrm>
            <a:off x="3162300" y="4000500"/>
            <a:ext cx="2133600" cy="10668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000" dirty="0"/>
          </a:p>
        </p:txBody>
      </p:sp>
      <p:sp>
        <p:nvSpPr>
          <p:cNvPr id="40" name="TextBox 23">
            <a:extLst>
              <a:ext uri="{FF2B5EF4-FFF2-40B4-BE49-F238E27FC236}">
                <a16:creationId xmlns:a16="http://schemas.microsoft.com/office/drawing/2014/main" id="{5C764034-9D9E-4129-A98F-ED55F7E48F2E}"/>
              </a:ext>
            </a:extLst>
          </p:cNvPr>
          <p:cNvSpPr txBox="1"/>
          <p:nvPr/>
        </p:nvSpPr>
        <p:spPr>
          <a:xfrm>
            <a:off x="3467100" y="4305300"/>
            <a:ext cx="16764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Deployment</a:t>
            </a:r>
          </a:p>
        </p:txBody>
      </p:sp>
      <p:cxnSp>
        <p:nvCxnSpPr>
          <p:cNvPr id="41" name="Straight Arrow Connector 40">
            <a:extLst>
              <a:ext uri="{FF2B5EF4-FFF2-40B4-BE49-F238E27FC236}">
                <a16:creationId xmlns:a16="http://schemas.microsoft.com/office/drawing/2014/main" id="{4049C430-A1B9-4C51-904B-B65A2B4157B4}"/>
              </a:ext>
            </a:extLst>
          </p:cNvPr>
          <p:cNvCxnSpPr>
            <a:stCxn id="28" idx="3"/>
            <a:endCxn id="30" idx="1"/>
          </p:cNvCxnSpPr>
          <p:nvPr/>
        </p:nvCxnSpPr>
        <p:spPr>
          <a:xfrm>
            <a:off x="2476500" y="2203966"/>
            <a:ext cx="685800" cy="583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42" name="Straight Arrow Connector 41">
            <a:extLst>
              <a:ext uri="{FF2B5EF4-FFF2-40B4-BE49-F238E27FC236}">
                <a16:creationId xmlns:a16="http://schemas.microsoft.com/office/drawing/2014/main" id="{F2AD91DC-FDD0-48C4-919C-9E404FA14D08}"/>
              </a:ext>
            </a:extLst>
          </p:cNvPr>
          <p:cNvCxnSpPr>
            <a:endCxn id="29" idx="1"/>
          </p:cNvCxnSpPr>
          <p:nvPr/>
        </p:nvCxnSpPr>
        <p:spPr>
          <a:xfrm>
            <a:off x="5372100" y="2171700"/>
            <a:ext cx="762000" cy="3810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43" name="Straight Arrow Connector 42">
            <a:extLst>
              <a:ext uri="{FF2B5EF4-FFF2-40B4-BE49-F238E27FC236}">
                <a16:creationId xmlns:a16="http://schemas.microsoft.com/office/drawing/2014/main" id="{7127E602-307C-437A-B781-DD84A37A023E}"/>
              </a:ext>
            </a:extLst>
          </p:cNvPr>
          <p:cNvCxnSpPr>
            <a:endCxn id="31" idx="1"/>
          </p:cNvCxnSpPr>
          <p:nvPr/>
        </p:nvCxnSpPr>
        <p:spPr>
          <a:xfrm>
            <a:off x="8420100" y="2171700"/>
            <a:ext cx="990600" cy="3810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44" name="Straight Arrow Connector 43">
            <a:extLst>
              <a:ext uri="{FF2B5EF4-FFF2-40B4-BE49-F238E27FC236}">
                <a16:creationId xmlns:a16="http://schemas.microsoft.com/office/drawing/2014/main" id="{2F638B07-6941-448E-A39F-D23658507BC0}"/>
              </a:ext>
            </a:extLst>
          </p:cNvPr>
          <p:cNvCxnSpPr>
            <a:endCxn id="35" idx="0"/>
          </p:cNvCxnSpPr>
          <p:nvPr/>
        </p:nvCxnSpPr>
        <p:spPr>
          <a:xfrm rot="5400000">
            <a:off x="9715500" y="3314700"/>
            <a:ext cx="1219200" cy="1588"/>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45" name="Straight Arrow Connector 44">
            <a:extLst>
              <a:ext uri="{FF2B5EF4-FFF2-40B4-BE49-F238E27FC236}">
                <a16:creationId xmlns:a16="http://schemas.microsoft.com/office/drawing/2014/main" id="{15483145-4FED-4FF1-B20D-8864A2A889D3}"/>
              </a:ext>
            </a:extLst>
          </p:cNvPr>
          <p:cNvCxnSpPr>
            <a:stCxn id="35" idx="1"/>
            <a:endCxn id="37" idx="3"/>
          </p:cNvCxnSpPr>
          <p:nvPr/>
        </p:nvCxnSpPr>
        <p:spPr>
          <a:xfrm rot="10800000">
            <a:off x="8191500" y="4533900"/>
            <a:ext cx="990600" cy="1588"/>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46" name="Straight Arrow Connector 45">
            <a:extLst>
              <a:ext uri="{FF2B5EF4-FFF2-40B4-BE49-F238E27FC236}">
                <a16:creationId xmlns:a16="http://schemas.microsoft.com/office/drawing/2014/main" id="{B80AAC5F-6E11-4123-B8AA-23076BD15765}"/>
              </a:ext>
            </a:extLst>
          </p:cNvPr>
          <p:cNvCxnSpPr/>
          <p:nvPr/>
        </p:nvCxnSpPr>
        <p:spPr>
          <a:xfrm rot="10800000">
            <a:off x="5295900" y="4457700"/>
            <a:ext cx="685800" cy="1588"/>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7906462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19068" y="15221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dirty="0">
                <a:latin typeface="Arial"/>
                <a:cs typeface="Arial"/>
              </a:rPr>
              <a:t>ARCHITECTURE DIAGRAM</a:t>
            </a:r>
            <a:endParaRPr sz="2800" b="1" u="sng" dirty="0">
              <a:latin typeface="Arial"/>
              <a:cs typeface="Arial"/>
            </a:endParaRPr>
          </a:p>
        </p:txBody>
      </p:sp>
      <p:sp>
        <p:nvSpPr>
          <p:cNvPr id="33" name="object 33"/>
          <p:cNvSpPr txBox="1">
            <a:spLocks noGrp="1"/>
          </p:cNvSpPr>
          <p:nvPr>
            <p:ph type="sldNum" sz="quarter" idx="7"/>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6</a:t>
            </a:fld>
            <a:endParaRPr spc="-5" dirty="0"/>
          </a:p>
        </p:txBody>
      </p:sp>
      <p:pic>
        <p:nvPicPr>
          <p:cNvPr id="4" name="Picture 3" descr="Logo, company name&#10;&#10;Description automatically generated">
            <a:extLst>
              <a:ext uri="{FF2B5EF4-FFF2-40B4-BE49-F238E27FC236}">
                <a16:creationId xmlns:a16="http://schemas.microsoft.com/office/drawing/2014/main" id="{37FAD7CF-AC8A-4BCD-80EF-D1DCE87454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7268" y="862227"/>
            <a:ext cx="11560679" cy="4721709"/>
          </a:xfrm>
          <a:prstGeom prst="rect">
            <a:avLst/>
          </a:prstGeom>
        </p:spPr>
      </p:pic>
      <p:sp>
        <p:nvSpPr>
          <p:cNvPr id="7" name="object 32">
            <a:extLst>
              <a:ext uri="{FF2B5EF4-FFF2-40B4-BE49-F238E27FC236}">
                <a16:creationId xmlns:a16="http://schemas.microsoft.com/office/drawing/2014/main" id="{B02DBE4C-C9B2-4848-83D1-A2F57479205B}"/>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Tree>
    <p:extLst>
      <p:ext uri="{BB962C8B-B14F-4D97-AF65-F5344CB8AC3E}">
        <p14:creationId xmlns:p14="http://schemas.microsoft.com/office/powerpoint/2010/main" val="1706648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962400" y="90725"/>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DATA SOURCES</a:t>
            </a:r>
            <a:endParaRPr sz="2800" dirty="0">
              <a:latin typeface="Arial"/>
              <a:cs typeface="Arial"/>
            </a:endParaRPr>
          </a:p>
        </p:txBody>
      </p:sp>
      <p:sp>
        <p:nvSpPr>
          <p:cNvPr id="7" name="object 7"/>
          <p:cNvSpPr txBox="1"/>
          <p:nvPr/>
        </p:nvSpPr>
        <p:spPr>
          <a:xfrm>
            <a:off x="609600" y="535077"/>
            <a:ext cx="9753600" cy="4444165"/>
          </a:xfrm>
          <a:prstGeom prst="rect">
            <a:avLst/>
          </a:prstGeom>
        </p:spPr>
        <p:txBody>
          <a:bodyPr vert="horz" wrap="square" lIns="0" tIns="141605" rIns="0" bIns="0" rtlCol="0">
            <a:spAutoFit/>
          </a:bodyPr>
          <a:lstStyle/>
          <a:p>
            <a:pPr marL="298450" indent="-285750">
              <a:lnSpc>
                <a:spcPct val="100000"/>
              </a:lnSpc>
              <a:spcBef>
                <a:spcPts val="1115"/>
              </a:spcBef>
              <a:buFont typeface="Wingdings" panose="05000000000000000000" pitchFamily="2" charset="2"/>
              <a:buChar char="Ø"/>
            </a:pPr>
            <a:endParaRPr lang="en-US" sz="2800" dirty="0">
              <a:solidFill>
                <a:schemeClr val="bg1"/>
              </a:solidFill>
              <a:cs typeface="Arial MT"/>
            </a:endParaRP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For this project, an HR dataset named 'IBM HR Analytics Employee Attrition &amp; Performance', has been picked, which is available on IBM website.</a:t>
            </a: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The data contains records of 1,470 employees.</a:t>
            </a: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It has information about employee's current employment status, the total number of companies worked for in the past, Total number of years at the current company and the current roles, Their education level, distance from home, monthly income, etc.</a:t>
            </a:r>
          </a:p>
        </p:txBody>
      </p:sp>
      <p:sp>
        <p:nvSpPr>
          <p:cNvPr id="33" name="object 33"/>
          <p:cNvSpPr txBox="1">
            <a:spLocks noGrp="1"/>
          </p:cNvSpPr>
          <p:nvPr>
            <p:ph type="sldNum" sz="quarter" idx="7"/>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7</a:t>
            </a:fld>
            <a:endParaRPr spc="-5" dirty="0"/>
          </a:p>
        </p:txBody>
      </p:sp>
      <p:sp>
        <p:nvSpPr>
          <p:cNvPr id="8" name="object 32">
            <a:extLst>
              <a:ext uri="{FF2B5EF4-FFF2-40B4-BE49-F238E27FC236}">
                <a16:creationId xmlns:a16="http://schemas.microsoft.com/office/drawing/2014/main" id="{93DFABE0-BDF9-4B52-B9C7-E9D9BF2C7C4B}"/>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Tree>
    <p:extLst>
      <p:ext uri="{BB962C8B-B14F-4D97-AF65-F5344CB8AC3E}">
        <p14:creationId xmlns:p14="http://schemas.microsoft.com/office/powerpoint/2010/main" val="2813960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3319068" y="16125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u="sng" spc="10" dirty="0">
                <a:latin typeface="Arial"/>
                <a:cs typeface="Arial"/>
              </a:rPr>
              <a:t>ANALYTICS APPROACH</a:t>
            </a:r>
            <a:endParaRPr lang="en-US" sz="2800" dirty="0">
              <a:latin typeface="Arial"/>
              <a:cs typeface="Arial"/>
            </a:endParaRPr>
          </a:p>
        </p:txBody>
      </p:sp>
      <p:sp>
        <p:nvSpPr>
          <p:cNvPr id="7" name="object 7"/>
          <p:cNvSpPr txBox="1"/>
          <p:nvPr/>
        </p:nvSpPr>
        <p:spPr>
          <a:xfrm>
            <a:off x="685800" y="842359"/>
            <a:ext cx="9753600" cy="1145826"/>
          </a:xfrm>
          <a:prstGeom prst="rect">
            <a:avLst/>
          </a:prstGeom>
        </p:spPr>
        <p:txBody>
          <a:bodyPr vert="horz" wrap="square" lIns="0" tIns="141605" rIns="0" bIns="0" rtlCol="0">
            <a:spAutoFit/>
          </a:bodyPr>
          <a:lstStyle/>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How to predict the Attrition?</a:t>
            </a:r>
          </a:p>
          <a:p>
            <a:pPr marL="298450" indent="-285750">
              <a:lnSpc>
                <a:spcPct val="100000"/>
              </a:lnSpc>
              <a:spcBef>
                <a:spcPts val="1115"/>
              </a:spcBef>
              <a:buFont typeface="Wingdings" panose="05000000000000000000" pitchFamily="2" charset="2"/>
              <a:buChar char="Ø"/>
            </a:pPr>
            <a:endParaRPr lang="en-US" sz="2800" dirty="0">
              <a:solidFill>
                <a:schemeClr val="bg1"/>
              </a:solidFill>
              <a:cs typeface="Arial MT"/>
            </a:endParaRPr>
          </a:p>
        </p:txBody>
      </p:sp>
      <p:sp>
        <p:nvSpPr>
          <p:cNvPr id="33" name="object 33"/>
          <p:cNvSpPr txBox="1">
            <a:spLocks noGrp="1"/>
          </p:cNvSpPr>
          <p:nvPr>
            <p:ph type="sldNum" sz="quarter" idx="7"/>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8</a:t>
            </a:fld>
            <a:endParaRPr spc="-5" dirty="0"/>
          </a:p>
        </p:txBody>
      </p:sp>
      <p:sp>
        <p:nvSpPr>
          <p:cNvPr id="8" name="object 32">
            <a:extLst>
              <a:ext uri="{FF2B5EF4-FFF2-40B4-BE49-F238E27FC236}">
                <a16:creationId xmlns:a16="http://schemas.microsoft.com/office/drawing/2014/main" id="{F817E953-1536-4975-890D-44C7A0C359B0}"/>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pic>
        <p:nvPicPr>
          <p:cNvPr id="9" name="Picture 8">
            <a:extLst>
              <a:ext uri="{FF2B5EF4-FFF2-40B4-BE49-F238E27FC236}">
                <a16:creationId xmlns:a16="http://schemas.microsoft.com/office/drawing/2014/main" id="{B157A254-A571-44FA-A66B-48BC83137475}"/>
              </a:ext>
            </a:extLst>
          </p:cNvPr>
          <p:cNvPicPr>
            <a:picLocks noChangeAspect="1"/>
          </p:cNvPicPr>
          <p:nvPr/>
        </p:nvPicPr>
        <p:blipFill>
          <a:blip r:embed="rId3"/>
          <a:stretch>
            <a:fillRect/>
          </a:stretch>
        </p:blipFill>
        <p:spPr>
          <a:xfrm>
            <a:off x="533400" y="1600200"/>
            <a:ext cx="10439400" cy="4123564"/>
          </a:xfrm>
          <a:prstGeom prst="rect">
            <a:avLst/>
          </a:prstGeom>
        </p:spPr>
      </p:pic>
      <p:sp>
        <p:nvSpPr>
          <p:cNvPr id="3" name="TextBox 2">
            <a:extLst>
              <a:ext uri="{FF2B5EF4-FFF2-40B4-BE49-F238E27FC236}">
                <a16:creationId xmlns:a16="http://schemas.microsoft.com/office/drawing/2014/main" id="{092D8508-6A55-4C9F-ACF1-AF4DC5D44FF3}"/>
              </a:ext>
            </a:extLst>
          </p:cNvPr>
          <p:cNvSpPr txBox="1"/>
          <p:nvPr/>
        </p:nvSpPr>
        <p:spPr>
          <a:xfrm>
            <a:off x="8610600" y="949570"/>
            <a:ext cx="2590800" cy="369332"/>
          </a:xfrm>
          <a:prstGeom prst="rect">
            <a:avLst/>
          </a:prstGeom>
          <a:noFill/>
        </p:spPr>
        <p:txBody>
          <a:bodyPr wrap="square" rtlCol="0">
            <a:spAutoFit/>
          </a:bodyPr>
          <a:lstStyle/>
          <a:p>
            <a:r>
              <a:rPr lang="en-US" u="sng" dirty="0">
                <a:solidFill>
                  <a:schemeClr val="accent6">
                    <a:lumMod val="75000"/>
                  </a:schemeClr>
                </a:solidFill>
                <a:hlinkClick r:id="rId4"/>
              </a:rPr>
              <a:t>EDA-</a:t>
            </a:r>
            <a:r>
              <a:rPr lang="en-US" u="sng" dirty="0" err="1">
                <a:solidFill>
                  <a:schemeClr val="accent6">
                    <a:lumMod val="75000"/>
                  </a:schemeClr>
                </a:solidFill>
                <a:hlinkClick r:id="rId4"/>
              </a:rPr>
              <a:t>Colab</a:t>
            </a:r>
            <a:r>
              <a:rPr lang="en-US" u="sng" dirty="0">
                <a:solidFill>
                  <a:schemeClr val="accent6">
                    <a:lumMod val="75000"/>
                  </a:schemeClr>
                </a:solidFill>
                <a:hlinkClick r:id="rId4"/>
              </a:rPr>
              <a:t>-Notebook</a:t>
            </a:r>
            <a:endParaRPr lang="en-IN" u="sng" dirty="0">
              <a:solidFill>
                <a:schemeClr val="accent6">
                  <a:lumMod val="75000"/>
                </a:schemeClr>
              </a:solidFill>
            </a:endParaRPr>
          </a:p>
        </p:txBody>
      </p:sp>
      <p:sp>
        <p:nvSpPr>
          <p:cNvPr id="4" name="TextBox 3">
            <a:extLst>
              <a:ext uri="{FF2B5EF4-FFF2-40B4-BE49-F238E27FC236}">
                <a16:creationId xmlns:a16="http://schemas.microsoft.com/office/drawing/2014/main" id="{3AD87DA7-AAF9-4B15-9226-3B5FCE802766}"/>
              </a:ext>
            </a:extLst>
          </p:cNvPr>
          <p:cNvSpPr txBox="1"/>
          <p:nvPr/>
        </p:nvSpPr>
        <p:spPr>
          <a:xfrm>
            <a:off x="8610599" y="605610"/>
            <a:ext cx="3212591" cy="369332"/>
          </a:xfrm>
          <a:prstGeom prst="rect">
            <a:avLst/>
          </a:prstGeom>
          <a:noFill/>
        </p:spPr>
        <p:txBody>
          <a:bodyPr wrap="square" rtlCol="0">
            <a:spAutoFit/>
          </a:bodyPr>
          <a:lstStyle/>
          <a:p>
            <a:r>
              <a:rPr lang="en-US" dirty="0">
                <a:solidFill>
                  <a:schemeClr val="accent6">
                    <a:lumMod val="75000"/>
                  </a:schemeClr>
                </a:solidFill>
              </a:rPr>
              <a:t>Google </a:t>
            </a:r>
            <a:r>
              <a:rPr lang="en-US" dirty="0" err="1">
                <a:solidFill>
                  <a:schemeClr val="accent6">
                    <a:lumMod val="75000"/>
                  </a:schemeClr>
                </a:solidFill>
              </a:rPr>
              <a:t>Colab</a:t>
            </a:r>
            <a:r>
              <a:rPr lang="en-US" dirty="0">
                <a:solidFill>
                  <a:schemeClr val="accent6">
                    <a:lumMod val="75000"/>
                  </a:schemeClr>
                </a:solidFill>
              </a:rPr>
              <a:t> Notebook Link:</a:t>
            </a:r>
            <a:endParaRPr lang="en-IN" dirty="0">
              <a:solidFill>
                <a:schemeClr val="accent6">
                  <a:lumMod val="75000"/>
                </a:schemeClr>
              </a:solidFill>
            </a:endParaRPr>
          </a:p>
        </p:txBody>
      </p:sp>
    </p:spTree>
    <p:extLst>
      <p:ext uri="{BB962C8B-B14F-4D97-AF65-F5344CB8AC3E}">
        <p14:creationId xmlns:p14="http://schemas.microsoft.com/office/powerpoint/2010/main" val="4073082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433047" y="6230111"/>
            <a:ext cx="390144" cy="359663"/>
          </a:xfrm>
          <a:prstGeom prst="rect">
            <a:avLst/>
          </a:prstGeom>
        </p:spPr>
      </p:pic>
      <p:sp>
        <p:nvSpPr>
          <p:cNvPr id="5" name="object 5"/>
          <p:cNvSpPr txBox="1">
            <a:spLocks noGrp="1"/>
          </p:cNvSpPr>
          <p:nvPr>
            <p:ph type="title"/>
          </p:nvPr>
        </p:nvSpPr>
        <p:spPr>
          <a:xfrm>
            <a:off x="1253095" y="161258"/>
            <a:ext cx="8872932" cy="444352"/>
          </a:xfrm>
          <a:prstGeom prst="rect">
            <a:avLst/>
          </a:prstGeom>
        </p:spPr>
        <p:txBody>
          <a:bodyPr vert="horz" wrap="square" lIns="0" tIns="13335" rIns="0" bIns="0" rtlCol="0">
            <a:spAutoFit/>
          </a:bodyPr>
          <a:lstStyle/>
          <a:p>
            <a:pPr marL="12700">
              <a:lnSpc>
                <a:spcPct val="100000"/>
              </a:lnSpc>
              <a:spcBef>
                <a:spcPts val="105"/>
              </a:spcBef>
            </a:pPr>
            <a:r>
              <a:rPr lang="en-US" sz="2800" b="1" spc="10" dirty="0">
                <a:latin typeface="Arial"/>
                <a:cs typeface="Arial"/>
              </a:rPr>
              <a:t>				</a:t>
            </a:r>
            <a:r>
              <a:rPr lang="en-US" sz="2800" b="1" u="sng" spc="10" dirty="0">
                <a:latin typeface="Arial"/>
                <a:cs typeface="Arial"/>
              </a:rPr>
              <a:t>WORK FLOW</a:t>
            </a:r>
            <a:endParaRPr sz="2800" dirty="0">
              <a:latin typeface="Arial"/>
              <a:cs typeface="Arial"/>
            </a:endParaRPr>
          </a:p>
        </p:txBody>
      </p:sp>
      <p:sp>
        <p:nvSpPr>
          <p:cNvPr id="7" name="object 7"/>
          <p:cNvSpPr txBox="1"/>
          <p:nvPr/>
        </p:nvSpPr>
        <p:spPr>
          <a:xfrm>
            <a:off x="685800" y="990600"/>
            <a:ext cx="9753600" cy="4585230"/>
          </a:xfrm>
          <a:prstGeom prst="rect">
            <a:avLst/>
          </a:prstGeom>
        </p:spPr>
        <p:txBody>
          <a:bodyPr vert="horz" wrap="square" lIns="0" tIns="141605" rIns="0" bIns="0" rtlCol="0">
            <a:spAutoFit/>
          </a:bodyPr>
          <a:lstStyle/>
          <a:p>
            <a:pPr marL="298450" indent="-285750">
              <a:lnSpc>
                <a:spcPct val="100000"/>
              </a:lnSpc>
              <a:spcBef>
                <a:spcPts val="1115"/>
              </a:spcBef>
              <a:buFont typeface="Wingdings" panose="05000000000000000000" pitchFamily="2" charset="2"/>
              <a:buChar char="Ø"/>
            </a:pPr>
            <a:r>
              <a:rPr lang="en-US" sz="2800" dirty="0">
                <a:solidFill>
                  <a:schemeClr val="bg1"/>
                </a:solidFill>
                <a:latin typeface="Arial MT"/>
                <a:cs typeface="Arial MT"/>
              </a:rPr>
              <a:t> </a:t>
            </a:r>
            <a:r>
              <a:rPr lang="en-US" sz="2800" dirty="0">
                <a:solidFill>
                  <a:schemeClr val="bg1"/>
                </a:solidFill>
                <a:cs typeface="Arial MT"/>
              </a:rPr>
              <a:t>First identify the features (variables / attributes) with in data available which is likely to impact attrition. </a:t>
            </a: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 Select a model to predict employee attrition using the feature identified. </a:t>
            </a: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 Detect the most high contributor/factor for employee attrition. </a:t>
            </a: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 HR/Manager needs to work on the factor to reduce attrition or decide on backfill depending on the cost factor. </a:t>
            </a:r>
          </a:p>
          <a:p>
            <a:pPr marL="298450" indent="-285750">
              <a:lnSpc>
                <a:spcPct val="100000"/>
              </a:lnSpc>
              <a:spcBef>
                <a:spcPts val="1115"/>
              </a:spcBef>
              <a:buFont typeface="Wingdings" panose="05000000000000000000" pitchFamily="2" charset="2"/>
              <a:buChar char="Ø"/>
            </a:pPr>
            <a:r>
              <a:rPr lang="en-US" sz="2800" dirty="0">
                <a:solidFill>
                  <a:schemeClr val="bg1"/>
                </a:solidFill>
                <a:cs typeface="Arial MT"/>
              </a:rPr>
              <a:t> HR/Manager’s domain knowledge skill is leveraged to provide feedback to model for improvement in future prediction.</a:t>
            </a:r>
          </a:p>
        </p:txBody>
      </p:sp>
      <p:sp>
        <p:nvSpPr>
          <p:cNvPr id="33" name="object 33"/>
          <p:cNvSpPr txBox="1">
            <a:spLocks noGrp="1"/>
          </p:cNvSpPr>
          <p:nvPr>
            <p:ph type="sldNum" sz="quarter" idx="7"/>
          </p:nvPr>
        </p:nvSpPr>
        <p:spPr>
          <a:prstGeom prst="rect">
            <a:avLst/>
          </a:prstGeom>
        </p:spPr>
        <p:txBody>
          <a:bodyPr vert="horz" wrap="square" lIns="0" tIns="1905" rIns="0" bIns="0" rtlCol="0">
            <a:spAutoFit/>
          </a:bodyPr>
          <a:lstStyle/>
          <a:p>
            <a:pPr marL="38100">
              <a:lnSpc>
                <a:spcPct val="100000"/>
              </a:lnSpc>
              <a:spcBef>
                <a:spcPts val="15"/>
              </a:spcBef>
            </a:pPr>
            <a:fld id="{81D60167-4931-47E6-BA6A-407CBD079E47}" type="slidenum">
              <a:rPr spc="-5" dirty="0"/>
              <a:t>9</a:t>
            </a:fld>
            <a:endParaRPr spc="-5" dirty="0"/>
          </a:p>
        </p:txBody>
      </p:sp>
      <p:sp>
        <p:nvSpPr>
          <p:cNvPr id="8" name="object 32">
            <a:extLst>
              <a:ext uri="{FF2B5EF4-FFF2-40B4-BE49-F238E27FC236}">
                <a16:creationId xmlns:a16="http://schemas.microsoft.com/office/drawing/2014/main" id="{53FC0771-6105-423B-9980-D5094D683290}"/>
              </a:ext>
            </a:extLst>
          </p:cNvPr>
          <p:cNvSpPr txBox="1"/>
          <p:nvPr/>
        </p:nvSpPr>
        <p:spPr>
          <a:xfrm>
            <a:off x="347268" y="6345202"/>
            <a:ext cx="1811655" cy="125034"/>
          </a:xfrm>
          <a:prstGeom prst="rect">
            <a:avLst/>
          </a:prstGeom>
        </p:spPr>
        <p:txBody>
          <a:bodyPr vert="horz" wrap="square" lIns="0" tIns="1905" rIns="0" bIns="0" rtlCol="0">
            <a:spAutoFit/>
          </a:bodyPr>
          <a:lstStyle/>
          <a:p>
            <a:pPr marL="12700">
              <a:lnSpc>
                <a:spcPct val="100000"/>
              </a:lnSpc>
              <a:spcBef>
                <a:spcPts val="15"/>
              </a:spcBef>
            </a:pPr>
            <a:r>
              <a:rPr sz="800" spc="-10" dirty="0">
                <a:solidFill>
                  <a:srgbClr val="79787E"/>
                </a:solidFill>
                <a:latin typeface="Arial MT"/>
                <a:cs typeface="Arial MT"/>
              </a:rPr>
              <a:t>Confidential</a:t>
            </a:r>
            <a:r>
              <a:rPr sz="800" spc="95" dirty="0">
                <a:solidFill>
                  <a:srgbClr val="79787E"/>
                </a:solidFill>
                <a:latin typeface="Arial MT"/>
                <a:cs typeface="Arial MT"/>
              </a:rPr>
              <a:t> </a:t>
            </a:r>
            <a:r>
              <a:rPr sz="800" spc="-10" dirty="0">
                <a:solidFill>
                  <a:srgbClr val="79787E"/>
                </a:solidFill>
                <a:latin typeface="Arial MT"/>
                <a:cs typeface="Arial MT"/>
              </a:rPr>
              <a:t>©</a:t>
            </a:r>
            <a:r>
              <a:rPr sz="800" dirty="0">
                <a:solidFill>
                  <a:srgbClr val="79787E"/>
                </a:solidFill>
                <a:latin typeface="Arial MT"/>
                <a:cs typeface="Arial MT"/>
              </a:rPr>
              <a:t> </a:t>
            </a:r>
            <a:r>
              <a:rPr sz="800" spc="-15" dirty="0">
                <a:solidFill>
                  <a:srgbClr val="79787E"/>
                </a:solidFill>
                <a:latin typeface="Arial MT"/>
                <a:cs typeface="Arial MT"/>
              </a:rPr>
              <a:t>202</a:t>
            </a:r>
            <a:r>
              <a:rPr lang="en-US" sz="800" spc="-15" dirty="0">
                <a:solidFill>
                  <a:srgbClr val="79787E"/>
                </a:solidFill>
                <a:latin typeface="Arial MT"/>
                <a:cs typeface="Arial MT"/>
              </a:rPr>
              <a:t>2</a:t>
            </a:r>
            <a:r>
              <a:rPr sz="800" spc="80" dirty="0">
                <a:solidFill>
                  <a:srgbClr val="79787E"/>
                </a:solidFill>
                <a:latin typeface="Arial MT"/>
                <a:cs typeface="Arial MT"/>
              </a:rPr>
              <a:t> </a:t>
            </a:r>
            <a:r>
              <a:rPr sz="800" spc="-15" dirty="0">
                <a:solidFill>
                  <a:srgbClr val="79787E"/>
                </a:solidFill>
                <a:latin typeface="Arial MT"/>
                <a:cs typeface="Arial MT"/>
              </a:rPr>
              <a:t>Persistent</a:t>
            </a:r>
            <a:r>
              <a:rPr sz="800" spc="100" dirty="0">
                <a:solidFill>
                  <a:srgbClr val="79787E"/>
                </a:solidFill>
                <a:latin typeface="Arial MT"/>
                <a:cs typeface="Arial MT"/>
              </a:rPr>
              <a:t> </a:t>
            </a:r>
            <a:r>
              <a:rPr sz="800" spc="-20" dirty="0">
                <a:solidFill>
                  <a:srgbClr val="79787E"/>
                </a:solidFill>
                <a:latin typeface="Arial MT"/>
                <a:cs typeface="Arial MT"/>
              </a:rPr>
              <a:t>Systems</a:t>
            </a:r>
            <a:endParaRPr sz="800" dirty="0">
              <a:latin typeface="Arial MT"/>
              <a:cs typeface="Arial MT"/>
            </a:endParaRPr>
          </a:p>
        </p:txBody>
      </p:sp>
    </p:spTree>
    <p:extLst>
      <p:ext uri="{BB962C8B-B14F-4D97-AF65-F5344CB8AC3E}">
        <p14:creationId xmlns:p14="http://schemas.microsoft.com/office/powerpoint/2010/main" val="11072304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C5F07"/>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212</TotalTime>
  <Words>1263</Words>
  <Application>Microsoft Office PowerPoint</Application>
  <PresentationFormat>Widescreen</PresentationFormat>
  <Paragraphs>163</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Arial Black</vt:lpstr>
      <vt:lpstr>Arial MT</vt:lpstr>
      <vt:lpstr>Calibri</vt:lpstr>
      <vt:lpstr>Times New Roman</vt:lpstr>
      <vt:lpstr>Wingdings</vt:lpstr>
      <vt:lpstr>Office Theme</vt:lpstr>
      <vt:lpstr>Team EarlyBirds:  HR Attrition Prediction System</vt:lpstr>
      <vt:lpstr>OUTLINE</vt:lpstr>
      <vt:lpstr>   PROBLEM STATEMENT</vt:lpstr>
      <vt:lpstr>   OBJECTIVE AND SCOPE OF THE PROJECT </vt:lpstr>
      <vt:lpstr>BLOCK DIAGRAM </vt:lpstr>
      <vt:lpstr>ARCHITECTURE DIAGRAM</vt:lpstr>
      <vt:lpstr>DATA SOURCES</vt:lpstr>
      <vt:lpstr>ANALYTICS APPROACH</vt:lpstr>
      <vt:lpstr>    WORK FLOW</vt:lpstr>
      <vt:lpstr>Demo</vt:lpstr>
      <vt:lpstr>PowerPoint Presentation</vt:lpstr>
      <vt:lpstr>PREDICTION AND RESULT</vt:lpstr>
      <vt:lpstr>PREDICTION AND RESULT</vt:lpstr>
      <vt:lpstr>PREDICTION AND RESULT</vt:lpstr>
      <vt:lpstr>PREDICTION AND RESULT</vt:lpstr>
      <vt:lpstr>PREDICTION AND RESULT</vt:lpstr>
      <vt:lpstr>PREDICTION AND RESULT</vt:lpstr>
      <vt:lpstr>PREDICTION AND RESULT</vt:lpstr>
      <vt:lpstr>PREDICTION AND RESULT</vt:lpstr>
      <vt:lpstr>PREDICTION AND RESULT</vt:lpstr>
      <vt:lpstr>INTEGRATION</vt:lpstr>
      <vt:lpstr>INTEGRATION</vt:lpstr>
      <vt:lpstr>INTEGRATION</vt:lpstr>
      <vt:lpstr>BUSINESS VALUE</vt:lpstr>
      <vt:lpstr>PowerPoint Presentation</vt:lpstr>
      <vt:lpstr>Easy-to-use Application</vt:lpstr>
      <vt:lpstr>Live &amp; Dynamic Dashboard</vt:lpstr>
      <vt:lpstr>User Experience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federated learning to address COVID-19 pandemic</dc:title>
  <dc:creator>Amogh Tarcar</dc:creator>
  <cp:lastModifiedBy>yogi gone</cp:lastModifiedBy>
  <cp:revision>38</cp:revision>
  <dcterms:created xsi:type="dcterms:W3CDTF">2022-03-09T07:11:48Z</dcterms:created>
  <dcterms:modified xsi:type="dcterms:W3CDTF">2022-03-09T18:03:00Z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2020-12-09T00:00:00Z</vt:filetime>
  </property>
  <property fmtid="{D5CDD505-2E9C-101B-9397-08002B2CF9AE}" pid="3" name="Creator">
    <vt:lpwstr>Microsoft® PowerPoint® for Office 365</vt:lpwstr>
  </property>
  <property fmtid="{D5CDD505-2E9C-101B-9397-08002B2CF9AE}" pid="4" name="LastSaved">
    <vt:filetime>2022-03-09T00:00:00Z</vt:filetime>
  </property>
</Properties>
</file>